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6E78B-B45C-4F6D-BA40-5C0216B2CCFA}" type="datetimeFigureOut">
              <a:rPr lang="ko-KR" altLang="en-US" smtClean="0"/>
              <a:pPr/>
              <a:t>2020-07-19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AF3D0-D546-4BA7-BFBE-C47808F46D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6E78B-B45C-4F6D-BA40-5C0216B2CCFA}" type="datetimeFigureOut">
              <a:rPr lang="ko-KR" altLang="en-US" smtClean="0"/>
              <a:pPr/>
              <a:t>2020-07-19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AF3D0-D546-4BA7-BFBE-C47808F46D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6E78B-B45C-4F6D-BA40-5C0216B2CCFA}" type="datetimeFigureOut">
              <a:rPr lang="ko-KR" altLang="en-US" smtClean="0"/>
              <a:pPr/>
              <a:t>2020-07-19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AF3D0-D546-4BA7-BFBE-C47808F46D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6E78B-B45C-4F6D-BA40-5C0216B2CCFA}" type="datetimeFigureOut">
              <a:rPr lang="ko-KR" altLang="en-US" smtClean="0"/>
              <a:pPr/>
              <a:t>2020-07-19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AF3D0-D546-4BA7-BFBE-C47808F46D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6E78B-B45C-4F6D-BA40-5C0216B2CCFA}" type="datetimeFigureOut">
              <a:rPr lang="ko-KR" altLang="en-US" smtClean="0"/>
              <a:pPr/>
              <a:t>2020-07-19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AF3D0-D546-4BA7-BFBE-C47808F46D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6E78B-B45C-4F6D-BA40-5C0216B2CCFA}" type="datetimeFigureOut">
              <a:rPr lang="ko-KR" altLang="en-US" smtClean="0"/>
              <a:pPr/>
              <a:t>2020-07-19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AF3D0-D546-4BA7-BFBE-C47808F46D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6E78B-B45C-4F6D-BA40-5C0216B2CCFA}" type="datetimeFigureOut">
              <a:rPr lang="ko-KR" altLang="en-US" smtClean="0"/>
              <a:pPr/>
              <a:t>2020-07-19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AF3D0-D546-4BA7-BFBE-C47808F46D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6E78B-B45C-4F6D-BA40-5C0216B2CCFA}" type="datetimeFigureOut">
              <a:rPr lang="ko-KR" altLang="en-US" smtClean="0"/>
              <a:pPr/>
              <a:t>2020-07-19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AF3D0-D546-4BA7-BFBE-C47808F46D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6E78B-B45C-4F6D-BA40-5C0216B2CCFA}" type="datetimeFigureOut">
              <a:rPr lang="ko-KR" altLang="en-US" smtClean="0"/>
              <a:pPr/>
              <a:t>2020-07-19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AF3D0-D546-4BA7-BFBE-C47808F46D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6E78B-B45C-4F6D-BA40-5C0216B2CCFA}" type="datetimeFigureOut">
              <a:rPr lang="ko-KR" altLang="en-US" smtClean="0"/>
              <a:pPr/>
              <a:t>2020-07-19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AF3D0-D546-4BA7-BFBE-C47808F46D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6E78B-B45C-4F6D-BA40-5C0216B2CCFA}" type="datetimeFigureOut">
              <a:rPr lang="ko-KR" altLang="en-US" smtClean="0"/>
              <a:pPr/>
              <a:t>2020-07-19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AF3D0-D546-4BA7-BFBE-C47808F46D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6E78B-B45C-4F6D-BA40-5C0216B2CCFA}" type="datetimeFigureOut">
              <a:rPr lang="ko-KR" altLang="en-US" smtClean="0"/>
              <a:pPr/>
              <a:t>2020-07-19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AF3D0-D546-4BA7-BFBE-C47808F46D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85725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OSI Model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Layer #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TCP/IP</a:t>
                      </a:r>
                    </a:p>
                    <a:p>
                      <a:pPr algn="ctr" latinLnBrk="1"/>
                      <a:r>
                        <a:rPr lang="en-US" altLang="ko-KR" sz="2400" dirty="0" smtClean="0"/>
                        <a:t>Layer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Other</a:t>
                      </a:r>
                    </a:p>
                    <a:p>
                      <a:pPr algn="ctr" latinLnBrk="1"/>
                      <a:r>
                        <a:rPr lang="en-US" altLang="ko-KR" sz="2400" dirty="0" smtClean="0"/>
                        <a:t>Protocol</a:t>
                      </a:r>
                      <a:endParaRPr lang="ko-KR" altLang="en-US" sz="2400" dirty="0"/>
                    </a:p>
                  </a:txBody>
                  <a:tcPr/>
                </a:tc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 smtClean="0">
                          <a:solidFill>
                            <a:srgbClr val="FF0000"/>
                          </a:solidFill>
                        </a:rPr>
                        <a:t>Allicator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Application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rgbClr val="FF0000"/>
                          </a:solidFill>
                        </a:rPr>
                        <a:t>HTTP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SSH</a:t>
                      </a:r>
                      <a:r>
                        <a:rPr lang="en-US" altLang="ko-KR" sz="2400" baseline="0" dirty="0" smtClean="0"/>
                        <a:t>, FTP, SMTP, POP3, Telnet</a:t>
                      </a:r>
                      <a:endParaRPr lang="ko-KR" altLang="en-US" sz="2400" dirty="0"/>
                    </a:p>
                  </a:txBody>
                  <a:tcPr/>
                </a:tc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rgbClr val="FF0000"/>
                          </a:solidFill>
                        </a:rPr>
                        <a:t>Pet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Presentation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rgbClr val="FF0000"/>
                          </a:solidFill>
                        </a:rPr>
                        <a:t>Steve’s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Session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rgbClr val="FF0000"/>
                          </a:solidFill>
                        </a:rPr>
                        <a:t>Touch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Transport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rgbClr val="FF0000"/>
                          </a:solidFill>
                        </a:rPr>
                        <a:t>TCP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UDP, SCTP</a:t>
                      </a:r>
                      <a:endParaRPr lang="ko-KR" altLang="en-US" sz="2400" dirty="0"/>
                    </a:p>
                  </a:txBody>
                  <a:tcPr/>
                </a:tc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rgbClr val="FF0000"/>
                          </a:solidFill>
                        </a:rPr>
                        <a:t>Not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Network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rgbClr val="FF0000"/>
                          </a:solidFill>
                        </a:rPr>
                        <a:t>IP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IPv6,</a:t>
                      </a:r>
                      <a:r>
                        <a:rPr lang="en-US" altLang="ko-KR" sz="2400" baseline="0" dirty="0" smtClean="0"/>
                        <a:t> ARP</a:t>
                      </a:r>
                      <a:endParaRPr lang="ko-KR" altLang="en-US" sz="2400" dirty="0"/>
                    </a:p>
                  </a:txBody>
                  <a:tcPr/>
                </a:tc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rgbClr val="FF0000"/>
                          </a:solidFill>
                        </a:rPr>
                        <a:t>Do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Data-Link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rgbClr val="FF0000"/>
                          </a:solidFill>
                        </a:rPr>
                        <a:t>Ethernet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HDLC, </a:t>
                      </a:r>
                      <a:r>
                        <a:rPr lang="en-US" altLang="ko-KR" sz="2400" smtClean="0"/>
                        <a:t>FrameRelay</a:t>
                      </a:r>
                      <a:endParaRPr lang="ko-KR" altLang="en-US" sz="2400"/>
                    </a:p>
                  </a:txBody>
                  <a:tcPr/>
                </a:tc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rgbClr val="FF0000"/>
                          </a:solidFill>
                        </a:rPr>
                        <a:t>Please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Physical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44</Words>
  <Application>Microsoft Office PowerPoint</Application>
  <PresentationFormat>화면 슬라이드 쇼(4:3)</PresentationFormat>
  <Paragraphs>28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YHCHA</dc:creator>
  <cp:lastModifiedBy>YHCHA</cp:lastModifiedBy>
  <cp:revision>3</cp:revision>
  <dcterms:created xsi:type="dcterms:W3CDTF">2020-07-12T11:02:51Z</dcterms:created>
  <dcterms:modified xsi:type="dcterms:W3CDTF">2020-07-18T15:15:19Z</dcterms:modified>
</cp:coreProperties>
</file>