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E8336AA-EB1D-469A-B560-737F6616D2D6}">
          <p14:sldIdLst>
            <p14:sldId id="258"/>
            <p14:sldId id="256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9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0344-1362-478C-B2E7-CC139929A5F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3257-5611-49E3-9632-612F0CA26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28297F-760E-4853-8409-6BF8EF121D2F}"/>
              </a:ext>
            </a:extLst>
          </p:cNvPr>
          <p:cNvSpPr/>
          <p:nvPr/>
        </p:nvSpPr>
        <p:spPr>
          <a:xfrm>
            <a:off x="2207444" y="980389"/>
            <a:ext cx="7709554" cy="431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6DC99-8CCE-4D04-987C-B7EAF9A55420}"/>
              </a:ext>
            </a:extLst>
          </p:cNvPr>
          <p:cNvSpPr/>
          <p:nvPr/>
        </p:nvSpPr>
        <p:spPr>
          <a:xfrm>
            <a:off x="5021344" y="2106892"/>
            <a:ext cx="2149311" cy="2578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生产资料</a:t>
            </a:r>
            <a:r>
              <a:rPr lang="en-US" altLang="zh-CN" sz="2400"/>
              <a:t>(</a:t>
            </a:r>
            <a:r>
              <a:rPr lang="zh-CN" altLang="en-US" sz="2400"/>
              <a:t>进程</a:t>
            </a:r>
            <a:r>
              <a:rPr lang="en-US" altLang="zh-CN" sz="2400"/>
              <a:t>)</a:t>
            </a:r>
            <a:endParaRPr lang="zh-CN" altLang="en-US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7A047D-0911-4B86-B953-D67C01E19898}"/>
              </a:ext>
            </a:extLst>
          </p:cNvPr>
          <p:cNvSpPr/>
          <p:nvPr/>
        </p:nvSpPr>
        <p:spPr>
          <a:xfrm>
            <a:off x="2432115" y="2106892"/>
            <a:ext cx="2149311" cy="2578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老板</a:t>
            </a:r>
            <a:r>
              <a:rPr lang="en-US" altLang="zh-CN" sz="2400"/>
              <a:t>(</a:t>
            </a:r>
            <a:r>
              <a:rPr lang="zh-CN" altLang="en-US" sz="2400"/>
              <a:t>开发者</a:t>
            </a:r>
            <a:r>
              <a:rPr lang="en-US" altLang="zh-CN" sz="2400"/>
              <a:t>)</a:t>
            </a:r>
            <a:endParaRPr lang="zh-CN" altLang="en-US" sz="2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558AE5-2CD0-4BAC-8330-F8B7CDB0C3D8}"/>
              </a:ext>
            </a:extLst>
          </p:cNvPr>
          <p:cNvSpPr/>
          <p:nvPr/>
        </p:nvSpPr>
        <p:spPr>
          <a:xfrm>
            <a:off x="7610573" y="2106892"/>
            <a:ext cx="2149311" cy="2578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工人</a:t>
            </a:r>
            <a:r>
              <a:rPr lang="en-US" altLang="zh-CN" sz="2800"/>
              <a:t>(</a:t>
            </a:r>
            <a:r>
              <a:rPr lang="zh-CN" altLang="en-US" sz="2800"/>
              <a:t>线程</a:t>
            </a:r>
            <a:r>
              <a:rPr lang="en-US" altLang="zh-CN" sz="2800"/>
              <a:t>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06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28297F-760E-4853-8409-6BF8EF121D2F}"/>
              </a:ext>
            </a:extLst>
          </p:cNvPr>
          <p:cNvSpPr/>
          <p:nvPr/>
        </p:nvSpPr>
        <p:spPr>
          <a:xfrm>
            <a:off x="2207444" y="980389"/>
            <a:ext cx="7709554" cy="431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A4952-0F25-4A0D-95C2-65EEB0E1FC40}"/>
              </a:ext>
            </a:extLst>
          </p:cNvPr>
          <p:cNvSpPr/>
          <p:nvPr/>
        </p:nvSpPr>
        <p:spPr>
          <a:xfrm>
            <a:off x="2410119" y="1659118"/>
            <a:ext cx="3157978" cy="688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堆区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9C1EA6-4388-4A95-9E15-E4099282ED30}"/>
              </a:ext>
            </a:extLst>
          </p:cNvPr>
          <p:cNvSpPr/>
          <p:nvPr/>
        </p:nvSpPr>
        <p:spPr>
          <a:xfrm>
            <a:off x="2410119" y="2479250"/>
            <a:ext cx="3157978" cy="688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栈区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03941D-5C3D-4E68-8DE5-D3F3B16DB43B}"/>
              </a:ext>
            </a:extLst>
          </p:cNvPr>
          <p:cNvSpPr/>
          <p:nvPr/>
        </p:nvSpPr>
        <p:spPr>
          <a:xfrm>
            <a:off x="2410119" y="4100660"/>
            <a:ext cx="3157978" cy="688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7E4C6-AD96-4D2C-B3C8-3D54772D6330}"/>
              </a:ext>
            </a:extLst>
          </p:cNvPr>
          <p:cNvSpPr/>
          <p:nvPr/>
        </p:nvSpPr>
        <p:spPr>
          <a:xfrm>
            <a:off x="2410119" y="3299382"/>
            <a:ext cx="3157978" cy="688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全局区</a:t>
            </a:r>
            <a:r>
              <a:rPr lang="en-US" altLang="zh-CN"/>
              <a:t>(</a:t>
            </a:r>
            <a:r>
              <a:rPr lang="zh-CN" altLang="en-US"/>
              <a:t>数据区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185239-20D7-4350-BEAA-DE15D258DE84}"/>
              </a:ext>
            </a:extLst>
          </p:cNvPr>
          <p:cNvSpPr/>
          <p:nvPr/>
        </p:nvSpPr>
        <p:spPr>
          <a:xfrm>
            <a:off x="6096001" y="1659118"/>
            <a:ext cx="2878318" cy="688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线程</a:t>
            </a:r>
            <a:r>
              <a:rPr lang="en-US" altLang="zh-CN" sz="2400"/>
              <a:t>1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0B83C4-8B22-45D6-9B90-25831496F500}"/>
              </a:ext>
            </a:extLst>
          </p:cNvPr>
          <p:cNvSpPr/>
          <p:nvPr/>
        </p:nvSpPr>
        <p:spPr>
          <a:xfrm>
            <a:off x="6096000" y="2453917"/>
            <a:ext cx="2878318" cy="6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线程</a:t>
            </a:r>
            <a:r>
              <a:rPr lang="en-US" altLang="zh-CN" sz="2400"/>
              <a:t>2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62AA19-2FBA-4A1B-90D8-F377F58FA103}"/>
              </a:ext>
            </a:extLst>
          </p:cNvPr>
          <p:cNvSpPr/>
          <p:nvPr/>
        </p:nvSpPr>
        <p:spPr>
          <a:xfrm>
            <a:off x="6095999" y="3180960"/>
            <a:ext cx="2878319" cy="6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线程</a:t>
            </a:r>
            <a:r>
              <a:rPr lang="en-US" altLang="zh-CN" sz="2400"/>
              <a:t>3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31AEC-B151-4A3A-836B-99D4823468CB}"/>
              </a:ext>
            </a:extLst>
          </p:cNvPr>
          <p:cNvSpPr/>
          <p:nvPr/>
        </p:nvSpPr>
        <p:spPr>
          <a:xfrm>
            <a:off x="6095999" y="3930980"/>
            <a:ext cx="2878319" cy="6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线程</a:t>
            </a:r>
            <a:r>
              <a:rPr lang="en-US" altLang="zh-CN" sz="2400"/>
              <a:t>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1387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28297F-760E-4853-8409-6BF8EF121D2F}"/>
              </a:ext>
            </a:extLst>
          </p:cNvPr>
          <p:cNvSpPr/>
          <p:nvPr/>
        </p:nvSpPr>
        <p:spPr>
          <a:xfrm>
            <a:off x="2207444" y="980389"/>
            <a:ext cx="7709554" cy="431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A4952-0F25-4A0D-95C2-65EEB0E1FC40}"/>
              </a:ext>
            </a:extLst>
          </p:cNvPr>
          <p:cNvSpPr/>
          <p:nvPr/>
        </p:nvSpPr>
        <p:spPr>
          <a:xfrm>
            <a:off x="2636362" y="1659118"/>
            <a:ext cx="2652075" cy="3054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185239-20D7-4350-BEAA-DE15D258DE84}"/>
              </a:ext>
            </a:extLst>
          </p:cNvPr>
          <p:cNvSpPr/>
          <p:nvPr/>
        </p:nvSpPr>
        <p:spPr>
          <a:xfrm>
            <a:off x="5869758" y="1659118"/>
            <a:ext cx="2652075" cy="3054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/>
              <a:t>栈</a:t>
            </a:r>
            <a:endParaRPr lang="zh-CN" altLang="en-US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1EC693-7374-47F8-831B-3D85ED7A6C41}"/>
              </a:ext>
            </a:extLst>
          </p:cNvPr>
          <p:cNvSpPr/>
          <p:nvPr/>
        </p:nvSpPr>
        <p:spPr>
          <a:xfrm>
            <a:off x="6325386" y="2262433"/>
            <a:ext cx="1772239" cy="622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形参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BD7A41-F78D-47D4-ABC5-52445E69B343}"/>
              </a:ext>
            </a:extLst>
          </p:cNvPr>
          <p:cNvSpPr/>
          <p:nvPr/>
        </p:nvSpPr>
        <p:spPr>
          <a:xfrm>
            <a:off x="6325386" y="3044858"/>
            <a:ext cx="1772239" cy="622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局部变量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B3421C-EFF1-4DB1-AEC7-6FA6D1727B1E}"/>
              </a:ext>
            </a:extLst>
          </p:cNvPr>
          <p:cNvSpPr/>
          <p:nvPr/>
        </p:nvSpPr>
        <p:spPr>
          <a:xfrm>
            <a:off x="6325386" y="3803717"/>
            <a:ext cx="1772239" cy="622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栈顶</a:t>
            </a:r>
            <a:r>
              <a:rPr lang="en-US" altLang="zh-CN"/>
              <a:t>&amp;</a:t>
            </a:r>
            <a:r>
              <a:rPr lang="zh-CN" altLang="en-US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404262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28297F-760E-4853-8409-6BF8EF121D2F}"/>
              </a:ext>
            </a:extLst>
          </p:cNvPr>
          <p:cNvSpPr/>
          <p:nvPr/>
        </p:nvSpPr>
        <p:spPr>
          <a:xfrm>
            <a:off x="2207444" y="980389"/>
            <a:ext cx="7709554" cy="432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线程的数据同步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A4952-0F25-4A0D-95C2-65EEB0E1FC40}"/>
              </a:ext>
            </a:extLst>
          </p:cNvPr>
          <p:cNvSpPr/>
          <p:nvPr/>
        </p:nvSpPr>
        <p:spPr>
          <a:xfrm>
            <a:off x="3264031" y="2771481"/>
            <a:ext cx="2143028" cy="2092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1EC693-7374-47F8-831B-3D85ED7A6C41}"/>
              </a:ext>
            </a:extLst>
          </p:cNvPr>
          <p:cNvSpPr/>
          <p:nvPr/>
        </p:nvSpPr>
        <p:spPr>
          <a:xfrm>
            <a:off x="5015060" y="1715678"/>
            <a:ext cx="1772239" cy="622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全局变量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5F856-43F1-4DA1-BEB9-1C8AA4523848}"/>
              </a:ext>
            </a:extLst>
          </p:cNvPr>
          <p:cNvSpPr/>
          <p:nvPr/>
        </p:nvSpPr>
        <p:spPr>
          <a:xfrm>
            <a:off x="6463645" y="2771481"/>
            <a:ext cx="2143028" cy="2092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2E484E-42BF-40B7-B9E4-13ADB9B040AD}"/>
              </a:ext>
            </a:extLst>
          </p:cNvPr>
          <p:cNvCxnSpPr/>
          <p:nvPr/>
        </p:nvCxnSpPr>
        <p:spPr>
          <a:xfrm flipV="1">
            <a:off x="4335545" y="2139885"/>
            <a:ext cx="556966" cy="527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1AADFE-B476-4AB5-8E7D-9572B67328B1}"/>
              </a:ext>
            </a:extLst>
          </p:cNvPr>
          <p:cNvCxnSpPr/>
          <p:nvPr/>
        </p:nvCxnSpPr>
        <p:spPr>
          <a:xfrm flipH="1" flipV="1">
            <a:off x="6938128" y="2139885"/>
            <a:ext cx="688157" cy="527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61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吉滨 张</dc:creator>
  <cp:lastModifiedBy>吉滨 张</cp:lastModifiedBy>
  <cp:revision>20</cp:revision>
  <dcterms:created xsi:type="dcterms:W3CDTF">2022-02-01T14:48:43Z</dcterms:created>
  <dcterms:modified xsi:type="dcterms:W3CDTF">2022-02-01T15:27:44Z</dcterms:modified>
</cp:coreProperties>
</file>