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916D-0967-4230-8369-45002BBBA79A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41EC-15C2-4814-8421-5A47C8345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03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916D-0967-4230-8369-45002BBBA79A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41EC-15C2-4814-8421-5A47C8345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8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916D-0967-4230-8369-45002BBBA79A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41EC-15C2-4814-8421-5A47C8345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33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916D-0967-4230-8369-45002BBBA79A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41EC-15C2-4814-8421-5A47C8345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73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916D-0967-4230-8369-45002BBBA79A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41EC-15C2-4814-8421-5A47C8345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32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916D-0967-4230-8369-45002BBBA79A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41EC-15C2-4814-8421-5A47C8345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72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916D-0967-4230-8369-45002BBBA79A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41EC-15C2-4814-8421-5A47C8345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79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916D-0967-4230-8369-45002BBBA79A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41EC-15C2-4814-8421-5A47C8345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1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916D-0967-4230-8369-45002BBBA79A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41EC-15C2-4814-8421-5A47C8345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32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916D-0967-4230-8369-45002BBBA79A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41EC-15C2-4814-8421-5A47C8345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7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916D-0967-4230-8369-45002BBBA79A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41EC-15C2-4814-8421-5A47C8345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09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2916D-0967-4230-8369-45002BBBA79A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B41EC-15C2-4814-8421-5A47C8345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4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Курсовая работа </a:t>
            </a:r>
            <a:br>
              <a:rPr lang="ru-RU" dirty="0" smtClean="0"/>
            </a:br>
            <a:r>
              <a:rPr lang="ru-RU" dirty="0" smtClean="0"/>
              <a:t>«Языки программирования»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31827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Группа БББО-07-19</a:t>
            </a:r>
          </a:p>
          <a:p>
            <a:pPr algn="r"/>
            <a:r>
              <a:rPr lang="ru-RU" dirty="0" smtClean="0"/>
              <a:t>Студенческий билет 19Б1034</a:t>
            </a:r>
            <a:endParaRPr lang="en-US" dirty="0" smtClean="0"/>
          </a:p>
          <a:p>
            <a:pPr algn="r"/>
            <a:r>
              <a:rPr lang="ru-RU" dirty="0" smtClean="0"/>
              <a:t>Ионов Максим 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63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загрузки данных с клавиатуры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65" y="1494990"/>
            <a:ext cx="3009209" cy="51262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034" y="1664348"/>
            <a:ext cx="4349106" cy="47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запускается и верно выполняет задание согласно варианту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/>
              <a:t>Вариант 34. </a:t>
            </a:r>
          </a:p>
          <a:p>
            <a:pPr marL="0" indent="0" algn="ctr">
              <a:buNone/>
            </a:pPr>
            <a:r>
              <a:rPr lang="ru-RU" sz="2400" dirty="0" smtClean="0"/>
              <a:t>Распечатать всех студентов, у которых за все время обучения нет ни одной тройки с поиском среди лиц определенного пола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7243"/>
          <a:stretch/>
        </p:blipFill>
        <p:spPr>
          <a:xfrm>
            <a:off x="479367" y="4059483"/>
            <a:ext cx="5306291" cy="14006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49" y="3042760"/>
            <a:ext cx="4670674" cy="19170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049" y="5110123"/>
            <a:ext cx="4718379" cy="15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6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Реализованы функции записи и чтения информации в/из файл(а)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74" y="2191961"/>
            <a:ext cx="4292052" cy="39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добавления или удаления записей в файле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34" y="1974516"/>
            <a:ext cx="4481783" cy="16286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584" y="3692076"/>
            <a:ext cx="3328279" cy="316592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r="9011"/>
          <a:stretch/>
        </p:blipFill>
        <p:spPr>
          <a:xfrm>
            <a:off x="6888086" y="1411556"/>
            <a:ext cx="4457457" cy="228052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086" y="3934150"/>
            <a:ext cx="4547564" cy="23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29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62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Курсовая работа  «Языки программирования»</vt:lpstr>
      <vt:lpstr>Реализация загрузки данных с клавиатуры</vt:lpstr>
      <vt:lpstr>Программа запускается и верно выполняет задание согласно варианту</vt:lpstr>
      <vt:lpstr>Реализованы функции записи и чтения информации в/из файл(а)</vt:lpstr>
      <vt:lpstr>Функции добавления или удаления записей в файле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«Языки программирования»</dc:title>
  <dc:creator>Ионов Макс</dc:creator>
  <cp:lastModifiedBy>Ионов Макс</cp:lastModifiedBy>
  <cp:revision>13</cp:revision>
  <dcterms:created xsi:type="dcterms:W3CDTF">2020-05-22T15:14:48Z</dcterms:created>
  <dcterms:modified xsi:type="dcterms:W3CDTF">2020-06-02T13:09:16Z</dcterms:modified>
</cp:coreProperties>
</file>