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84" r:id="rId3"/>
    <p:sldId id="259" r:id="rId4"/>
    <p:sldId id="314" r:id="rId5"/>
    <p:sldId id="315" r:id="rId6"/>
    <p:sldId id="316" r:id="rId7"/>
    <p:sldId id="313" r:id="rId8"/>
    <p:sldId id="292" r:id="rId9"/>
    <p:sldId id="297" r:id="rId10"/>
    <p:sldId id="298" r:id="rId11"/>
    <p:sldId id="296" r:id="rId12"/>
    <p:sldId id="300" r:id="rId13"/>
    <p:sldId id="293" r:id="rId14"/>
    <p:sldId id="294" r:id="rId15"/>
    <p:sldId id="295" r:id="rId16"/>
    <p:sldId id="301" r:id="rId17"/>
    <p:sldId id="302" r:id="rId18"/>
    <p:sldId id="303" r:id="rId19"/>
    <p:sldId id="306" r:id="rId20"/>
    <p:sldId id="304" r:id="rId21"/>
    <p:sldId id="305" r:id="rId22"/>
    <p:sldId id="262" r:id="rId23"/>
    <p:sldId id="309" r:id="rId24"/>
    <p:sldId id="285" r:id="rId25"/>
    <p:sldId id="307" r:id="rId26"/>
    <p:sldId id="266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56489E-AD34-412B-96DB-BEE526A9451D}">
  <a:tblStyle styleId="{6E56489E-AD34-412B-96DB-BEE526A945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1" autoAdjust="0"/>
  </p:normalViewPr>
  <p:slideViewPr>
    <p:cSldViewPr snapToGrid="0">
      <p:cViewPr varScale="1">
        <p:scale>
          <a:sx n="85" d="100"/>
          <a:sy n="85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0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073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744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776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66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428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15"/>
          <p:cNvSpPr/>
          <p:nvPr userDrawn="1"/>
        </p:nvSpPr>
        <p:spPr>
          <a:xfrm>
            <a:off x="6227401" y="1153994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057" y="1463248"/>
            <a:ext cx="9479604" cy="2217004"/>
          </a:xfrm>
          <a:prstGeom prst="rect">
            <a:avLst/>
          </a:prstGeom>
        </p:spPr>
      </p:pic>
      <p:sp>
        <p:nvSpPr>
          <p:cNvPr id="10" name="Shape 10"/>
          <p:cNvSpPr/>
          <p:nvPr/>
        </p:nvSpPr>
        <p:spPr>
          <a:xfrm>
            <a:off x="5958758" y="2183532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742995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74928" y="298377"/>
            <a:ext cx="774600" cy="774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93845" y="517296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1079446" y="4135169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7934839" y="625161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085558" y="2514732"/>
            <a:ext cx="3629400" cy="322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4" name="Shape 34"/>
          <p:cNvSpPr/>
          <p:nvPr/>
        </p:nvSpPr>
        <p:spPr>
          <a:xfrm>
            <a:off x="950481" y="389076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588299" y="4710381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" name="Shape 50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Shape 5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Shape 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○"/>
              <a:defRPr/>
            </a:lvl1pPr>
            <a:lvl2pPr lvl="1">
              <a:spcBef>
                <a:spcPts val="0"/>
              </a:spcBef>
              <a:buSzPts val="2000"/>
              <a:buChar char="◦"/>
              <a:defRPr/>
            </a:lvl2pPr>
            <a:lvl3pPr lvl="2">
              <a:spcBef>
                <a:spcPts val="0"/>
              </a:spcBef>
              <a:buSzPts val="2000"/>
              <a:buChar char="◦"/>
              <a:defRPr/>
            </a:lvl3pPr>
            <a:lvl4pPr lvl="3">
              <a:spcBef>
                <a:spcPts val="0"/>
              </a:spcBef>
              <a:buSzPts val="2000"/>
              <a:buChar char="◦"/>
              <a:defRPr/>
            </a:lvl4pPr>
            <a:lvl5pPr lvl="4">
              <a:spcBef>
                <a:spcPts val="0"/>
              </a:spcBef>
              <a:buSzPts val="2000"/>
              <a:buChar char="◦"/>
              <a:defRPr/>
            </a:lvl5pPr>
            <a:lvl6pPr lvl="5">
              <a:spcBef>
                <a:spcPts val="0"/>
              </a:spcBef>
              <a:buSzPts val="2000"/>
              <a:buChar char="◦"/>
              <a:defRPr/>
            </a:lvl6pPr>
            <a:lvl7pPr lvl="6">
              <a:spcBef>
                <a:spcPts val="0"/>
              </a:spcBef>
              <a:buSzPts val="2000"/>
              <a:buChar char="◦"/>
              <a:defRPr/>
            </a:lvl7pPr>
            <a:lvl8pPr lvl="7">
              <a:spcBef>
                <a:spcPts val="0"/>
              </a:spcBef>
              <a:buSzPts val="2000"/>
              <a:buChar char="◦"/>
              <a:defRPr/>
            </a:lvl8pPr>
            <a:lvl9pPr lvl="8">
              <a:spcBef>
                <a:spcPts val="0"/>
              </a:spcBef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8" name="Shape 28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Shape 28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Shape 29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Shape 26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Shape 26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6469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200">
              <a:solidFill>
                <a:srgbClr val="A6BCC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jchender.blogspot.tw/2015/03/php-mysql_31.html" TargetMode="External"/><Relationship Id="rId2" Type="http://schemas.openxmlformats.org/officeDocument/2006/relationships/hyperlink" Target="http://www.codedata.com.tw/database/mysql-tutorial-basic-query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wibibi.com/info.php?tid=258" TargetMode="External"/><Relationship Id="rId4" Type="http://schemas.openxmlformats.org/officeDocument/2006/relationships/hyperlink" Target="http://austintodo.pixnet.net/blog/post/23821431-php---mysql-%E6%95%99%E5%AD%B8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6356974" y="2292440"/>
            <a:ext cx="3629400" cy="322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曾守正老師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0424006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倪慧芳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0424034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陳姵瑄</a:t>
            </a:r>
            <a:endParaRPr lang="en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-html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矩形 4"/>
          <p:cNvSpPr/>
          <p:nvPr/>
        </p:nvSpPr>
        <p:spPr>
          <a:xfrm>
            <a:off x="2486618" y="1274397"/>
            <a:ext cx="563136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mycontainer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"./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/lighthouse.png"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dirty="0">
                <a:latin typeface="Consolas" panose="020B0609020204030204" pitchFamily="49" charset="0"/>
              </a:rPr>
              <a:t>首頁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dirty="0">
                <a:latin typeface="Consolas" panose="020B0609020204030204" pitchFamily="49" charset="0"/>
              </a:rPr>
              <a:t>夜市資訊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dirty="0">
                <a:latin typeface="Consolas" panose="020B0609020204030204" pitchFamily="49" charset="0"/>
              </a:rPr>
              <a:t>攤位查詢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dirty="0">
                <a:latin typeface="Consolas" panose="020B0609020204030204" pitchFamily="49" charset="0"/>
              </a:rPr>
              <a:t>會員中心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dirty="0">
                <a:latin typeface="Consolas" panose="020B0609020204030204" pitchFamily="49" charset="0"/>
              </a:rPr>
              <a:t>願望清單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"menu"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"./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/menu.png"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        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5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-html</a:t>
            </a:r>
            <a:endParaRPr lang="e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2" name="矩形 1"/>
          <p:cNvSpPr/>
          <p:nvPr/>
        </p:nvSpPr>
        <p:spPr>
          <a:xfrm>
            <a:off x="2464419" y="95964"/>
            <a:ext cx="651231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/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&lt;section&gt;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botron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bgr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"./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/yaseebgr.jpg"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        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/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"register"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zh-TW" altLang="en-US" dirty="0">
                <a:latin typeface="Consolas" panose="020B0609020204030204" pitchFamily="49" charset="0"/>
              </a:rPr>
              <a:t>查詢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        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/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"form1"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"form1"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"found4.php"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zh-TW" altLang="en-US" dirty="0">
                <a:latin typeface="Consolas" panose="020B0609020204030204" pitchFamily="49" charset="0"/>
              </a:rPr>
              <a:t>店名搜尋：</a:t>
            </a:r>
          </a:p>
          <a:p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"search"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"search"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altLang="zh-TW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 echo $search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 /&gt;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搜尋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&lt;p&gt;&lt;/p&gt;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</a:rPr>
              <a:t>       </a:t>
            </a:r>
            <a:r>
              <a:rPr lang="en-US" altLang="zh-TW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altLang="zh-TW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          &lt;/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html&gt;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39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864"/>
          <a:stretch/>
        </p:blipFill>
        <p:spPr>
          <a:xfrm>
            <a:off x="654980" y="702527"/>
            <a:ext cx="7834039" cy="3771340"/>
          </a:xfrm>
          <a:prstGeom prst="rect">
            <a:avLst/>
          </a:prstGeom>
          <a:effectLst>
            <a:outerShdw blurRad="6985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3147579" y="110286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695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連結資料庫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endParaRPr lang="en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altLang="zh-TW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mysql_connect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"localhost"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"root"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"123"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連結伺服器</a:t>
            </a: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mysql_select_db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"customer"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選擇資料庫</a:t>
            </a: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</a:rPr>
              <a:t>mysql_query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nsolas" panose="020B0609020204030204" pitchFamily="49" charset="0"/>
              </a:rPr>
              <a:t>"set names utf8"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以</a:t>
            </a:r>
            <a:r>
              <a:rPr lang="en-US" altLang="zh-TW" dirty="0">
                <a:solidFill>
                  <a:srgbClr val="008000"/>
                </a:solidFill>
                <a:latin typeface="Consolas" panose="020B0609020204030204" pitchFamily="49" charset="0"/>
              </a:rPr>
              <a:t>utf8</a:t>
            </a:r>
            <a:r>
              <a:rPr lang="zh-TW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讀取資料，讓資料可以讀取中文</a:t>
            </a:r>
            <a:endParaRPr lang="zh-TW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798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連結資料庫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endParaRPr lang="en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2766771" y="614863"/>
            <a:ext cx="5738453" cy="3267300"/>
          </a:xfrm>
        </p:spPr>
        <p:txBody>
          <a:bodyPr/>
          <a:lstStyle/>
          <a:p>
            <a:pPr>
              <a:buNone/>
            </a:pPr>
            <a:r>
              <a:rPr lang="en-US" altLang="zh-TW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001080"/>
                </a:solidFill>
                <a:latin typeface="Consolas" panose="020B0609020204030204" pitchFamily="49" charset="0"/>
              </a:rPr>
              <a:t>$_POST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'search'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]!=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>
              <a:buNone/>
            </a:pPr>
            <a:r>
              <a:rPr lang="en-US" altLang="zh-TW" sz="1600" dirty="0">
                <a:solidFill>
                  <a:srgbClr val="001080"/>
                </a:solidFill>
                <a:latin typeface="Consolas" panose="020B0609020204030204" pitchFamily="49" charset="0"/>
              </a:rPr>
              <a:t>$search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001080"/>
                </a:solidFill>
                <a:latin typeface="Consolas" panose="020B0609020204030204" pitchFamily="49" charset="0"/>
              </a:rPr>
              <a:t>$_POST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'search'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US" altLang="zh-TW" sz="1600" dirty="0">
                <a:solidFill>
                  <a:srgbClr val="001080"/>
                </a:solidFill>
                <a:latin typeface="Consolas" panose="020B0609020204030204" pitchFamily="49" charset="0"/>
              </a:rPr>
              <a:t>$data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mysql_query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"select * from found where </a:t>
            </a:r>
            <a:r>
              <a:rPr lang="en-US" altLang="zh-TW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store_name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 like '%</a:t>
            </a:r>
            <a:r>
              <a:rPr lang="en-US" altLang="zh-TW" sz="1600" dirty="0">
                <a:solidFill>
                  <a:srgbClr val="001080"/>
                </a:solidFill>
                <a:latin typeface="Consolas" panose="020B0609020204030204" pitchFamily="49" charset="0"/>
              </a:rPr>
              <a:t>$search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%' or attributes like '%</a:t>
            </a:r>
            <a:r>
              <a:rPr lang="en-US" altLang="zh-TW" sz="1600" dirty="0">
                <a:solidFill>
                  <a:srgbClr val="001080"/>
                </a:solidFill>
                <a:latin typeface="Consolas" panose="020B0609020204030204" pitchFamily="49" charset="0"/>
              </a:rPr>
              <a:t>$search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%'"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buNone/>
            </a:pP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6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zh-TW" sz="1600" dirty="0">
                <a:solidFill>
                  <a:srgbClr val="001080"/>
                </a:solidFill>
                <a:latin typeface="Consolas" panose="020B0609020204030204" pitchFamily="49" charset="0"/>
              </a:rPr>
              <a:t>$data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mysql_query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A31515"/>
                </a:solidFill>
                <a:latin typeface="Consolas" panose="020B0609020204030204" pitchFamily="49" charset="0"/>
              </a:rPr>
              <a:t>"select * from found "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zh-TW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 altLang="zh-TW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sz="1600" dirty="0"/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439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連結資料庫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endParaRPr lang="en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2723456" y="0"/>
            <a:ext cx="5292300" cy="3267300"/>
          </a:xfrm>
        </p:spPr>
        <p:txBody>
          <a:bodyPr/>
          <a:lstStyle/>
          <a:p>
            <a:pPr lvl="0">
              <a:buNone/>
            </a:pP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&lt;html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zh-TW" altLang="en-US" sz="1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zh-TW" altLang="en-US" sz="1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"text/</a:t>
            </a:r>
            <a:r>
              <a:rPr lang="en-US" altLang="zh-TW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"./</a:t>
            </a:r>
            <a:r>
              <a:rPr lang="en-US" altLang="zh-TW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/stylesheet.css"</a:t>
            </a: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&lt;</a:t>
            </a: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title&gt;</a:t>
            </a:r>
            <a:r>
              <a:rPr lang="zh-TW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資料篩選</a:t>
            </a: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$search=$_REQUEST[</a:t>
            </a:r>
            <a:r>
              <a:rPr lang="en-US" altLang="zh-TW" sz="1400" dirty="0">
                <a:solidFill>
                  <a:srgbClr val="A31515"/>
                </a:solidFill>
                <a:latin typeface="Consolas" panose="020B0609020204030204" pitchFamily="49" charset="0"/>
              </a:rPr>
              <a:t>"search"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0">
              <a:buNone/>
            </a:pP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"overlay</a:t>
            </a:r>
            <a:r>
              <a:rPr lang="en-US" altLang="zh-TW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&gt;…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&lt;/body</a:t>
            </a:r>
            <a:r>
              <a:rPr lang="en-US" altLang="zh-TW" sz="1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TW" sz="1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altLang="zh-TW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zh-TW" altLang="en-US" sz="1400" dirty="0"/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6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連結資料庫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69567" y="418063"/>
            <a:ext cx="5292300" cy="3267300"/>
          </a:xfrm>
        </p:spPr>
        <p:txBody>
          <a:bodyPr/>
          <a:lstStyle/>
          <a:p>
            <a:pPr lvl="0">
              <a:buNone/>
            </a:pP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"form1"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"form1"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zh-TW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店名收尋：</a:t>
            </a:r>
          </a:p>
          <a:p>
            <a:pPr lvl="0">
              <a:buNone/>
            </a:pP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"search"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"search"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altLang="zh-TW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 echo $search</a:t>
            </a: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 /&gt;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搜尋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zh-TW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&lt;/p</a:t>
            </a:r>
            <a:r>
              <a:rPr lang="en-US" altLang="zh-TW" sz="1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TW" sz="1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p&gt;&lt;/p&gt;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"700"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&lt;td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編號</a:t>
            </a: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&lt;td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店名</a:t>
            </a:r>
            <a:r>
              <a:rPr lang="en-US" altLang="zh-TW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altLang="zh-TW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34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連結資料庫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00034" y="559475"/>
            <a:ext cx="5292300" cy="3267300"/>
          </a:xfrm>
        </p:spPr>
        <p:txBody>
          <a:bodyPr/>
          <a:lstStyle/>
          <a:p>
            <a:pPr lvl="0">
              <a:buNone/>
            </a:pP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位置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電話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屬性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altLang="zh-TW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;$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mysql_num_rows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($data);$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lvl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mysql_fetch_row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($data);</a:t>
            </a:r>
          </a:p>
          <a:p>
            <a:pPr lvl="0">
              <a:buNone/>
            </a:pP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&lt;td&gt;&lt;?</a:t>
            </a:r>
            <a:r>
              <a:rPr lang="en-US" altLang="zh-TW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echo $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?&gt;&lt;/td&gt;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&lt;td&gt;&lt;?</a:t>
            </a:r>
            <a:r>
              <a:rPr lang="en-US" altLang="zh-TW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echo $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?&gt;&lt;/td&gt;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37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連結資料庫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28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34607" y="614863"/>
            <a:ext cx="5292300" cy="3267300"/>
          </a:xfrm>
        </p:spPr>
        <p:txBody>
          <a:bodyPr/>
          <a:lstStyle/>
          <a:p>
            <a:pPr lvl="0">
              <a:buNone/>
            </a:pPr>
            <a:r>
              <a:rPr lang="en-US" altLang="zh-TW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&lt;td&gt;&lt;?</a:t>
            </a:r>
            <a:r>
              <a:rPr lang="en-US" altLang="zh-TW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 echo $</a:t>
            </a:r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800" dirty="0">
                <a:solidFill>
                  <a:srgbClr val="800000"/>
                </a:solidFill>
                <a:latin typeface="Consolas" panose="020B0609020204030204" pitchFamily="49" charset="0"/>
              </a:rPr>
              <a:t>?&gt;&lt;/td&gt;</a:t>
            </a:r>
            <a:endParaRPr lang="en-US" altLang="zh-TW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&lt;td&gt;&lt;?</a:t>
            </a:r>
            <a:r>
              <a:rPr lang="en-US" altLang="zh-TW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 echo $</a:t>
            </a:r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800" dirty="0">
                <a:solidFill>
                  <a:srgbClr val="800000"/>
                </a:solidFill>
                <a:latin typeface="Consolas" panose="020B0609020204030204" pitchFamily="49" charset="0"/>
              </a:rPr>
              <a:t>?&gt;&lt;/td&gt;</a:t>
            </a:r>
            <a:endParaRPr lang="en-US" altLang="zh-TW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&lt;td&gt;&lt;?</a:t>
            </a:r>
            <a:r>
              <a:rPr lang="en-US" altLang="zh-TW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 echo $</a:t>
            </a:r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800" dirty="0">
                <a:solidFill>
                  <a:srgbClr val="800000"/>
                </a:solidFill>
                <a:latin typeface="Consolas" panose="020B0609020204030204" pitchFamily="49" charset="0"/>
              </a:rPr>
              <a:t>?&gt;&lt;/td&gt;</a:t>
            </a:r>
            <a:endParaRPr lang="en-US" altLang="zh-TW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altLang="zh-TW" sz="1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altLang="zh-TW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altLang="zh-TW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>
              <a:buNone/>
            </a:pPr>
            <a:r>
              <a:rPr lang="en-US" altLang="zh-TW" sz="1800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 altLang="zh-TW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altLang="zh-TW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nbsp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altLang="zh-TW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None/>
            </a:pPr>
            <a:r>
              <a:rPr lang="en-US" altLang="zh-TW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altLang="zh-TW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26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5857" t="33265" r="30910" b="21718"/>
          <a:stretch/>
        </p:blipFill>
        <p:spPr>
          <a:xfrm>
            <a:off x="1779651" y="1128888"/>
            <a:ext cx="6540260" cy="31095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47579" y="110286"/>
            <a:ext cx="13388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資料庫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820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886100" y="204315"/>
            <a:ext cx="3371700" cy="1159800"/>
          </a:xfrm>
        </p:spPr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690939" y="1728439"/>
            <a:ext cx="1762021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程式碼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參考資料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工作</a:t>
            </a:r>
            <a:r>
              <a:rPr lang="zh-TW" altLang="en-US" sz="2400" dirty="0">
                <a:solidFill>
                  <a:schemeClr val="tx1"/>
                </a:solidFill>
              </a:rPr>
              <a:t>分配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36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8439" b="5060"/>
          <a:stretch/>
        </p:blipFill>
        <p:spPr>
          <a:xfrm>
            <a:off x="449541" y="1004712"/>
            <a:ext cx="7822535" cy="3804356"/>
          </a:xfrm>
          <a:prstGeom prst="rect">
            <a:avLst/>
          </a:prstGeom>
          <a:effectLst>
            <a:outerShdw blurRad="6985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3147579" y="110286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861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8586" b="5566"/>
          <a:stretch/>
        </p:blipFill>
        <p:spPr>
          <a:xfrm>
            <a:off x="650300" y="939872"/>
            <a:ext cx="8016384" cy="3869152"/>
          </a:xfrm>
          <a:prstGeom prst="rect">
            <a:avLst/>
          </a:prstGeom>
          <a:effectLst>
            <a:outerShdw blurRad="6985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3147579" y="110286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650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zh-TW" altLang="en-US" sz="5000" dirty="0" smtClean="0"/>
              <a:t>資料參考</a:t>
            </a:r>
            <a:endParaRPr lang="en" sz="5000" dirty="0"/>
          </a:p>
        </p:txBody>
      </p:sp>
      <p:sp>
        <p:nvSpPr>
          <p:cNvPr id="432" name="Shape 43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445" name="Shape 445"/>
          <p:cNvSpPr txBox="1">
            <a:spLocks noGrp="1"/>
          </p:cNvSpPr>
          <p:nvPr>
            <p:ph type="sldNum" idx="4294967295"/>
          </p:nvPr>
        </p:nvSpPr>
        <p:spPr>
          <a:xfrm>
            <a:off x="8596313" y="417513"/>
            <a:ext cx="547687" cy="39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矩形 2"/>
          <p:cNvSpPr/>
          <p:nvPr/>
        </p:nvSpPr>
        <p:spPr>
          <a:xfrm>
            <a:off x="1665110" y="1248985"/>
            <a:ext cx="6000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http://www.codedata.com.tw/database/mysql-tutorial-basic-quer</a:t>
            </a:r>
            <a:r>
              <a:rPr lang="zh-TW" altLang="en-US" dirty="0" smtClean="0">
                <a:hlinkClick r:id="rId2"/>
              </a:rPr>
              <a:t>y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pjchender.blogspot.tw/2015/03/php-mysql_31.html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http://austintodo.pixnet.net/blog/post/23821431-php---mysql-%</a:t>
            </a:r>
            <a:r>
              <a:rPr lang="en-US" altLang="zh-TW" dirty="0" smtClean="0">
                <a:hlinkClick r:id="rId4"/>
              </a:rPr>
              <a:t>E6%95%99%E5%AD%B8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www.wibibi.com/info.php?tid=258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38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5000" dirty="0" smtClean="0"/>
              <a:t>工作分</a:t>
            </a:r>
            <a:r>
              <a:rPr lang="zh-TW" altLang="en-US" sz="5000" dirty="0"/>
              <a:t>配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3" name="文字方塊 2"/>
          <p:cNvSpPr txBox="1"/>
          <p:nvPr/>
        </p:nvSpPr>
        <p:spPr>
          <a:xfrm>
            <a:off x="3465689" y="61486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作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分配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30487" y="1704623"/>
            <a:ext cx="4854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0424006</a:t>
            </a:r>
            <a:r>
              <a:rPr lang="zh-TW" altLang="en-US" sz="2400" dirty="0" smtClean="0"/>
              <a:t> 倪慧芳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攤位查詢</a:t>
            </a:r>
            <a:endParaRPr lang="en-US" altLang="zh-TW" sz="2400" dirty="0" smtClean="0"/>
          </a:p>
          <a:p>
            <a:r>
              <a:rPr lang="en-US" altLang="zh-TW" sz="2400" dirty="0" smtClean="0"/>
              <a:t>0424034</a:t>
            </a:r>
            <a:r>
              <a:rPr lang="zh-TW" altLang="en-US" sz="2400" dirty="0" smtClean="0"/>
              <a:t> 陳姵瑄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關鍵字標籤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12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"/>
          <p:cNvSpPr/>
          <p:nvPr/>
        </p:nvSpPr>
        <p:spPr>
          <a:xfrm>
            <a:off x="2468984" y="544669"/>
            <a:ext cx="3883200" cy="3883200"/>
          </a:xfrm>
          <a:prstGeom prst="ellipse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sp>
        <p:nvSpPr>
          <p:cNvPr id="4" name="Shape 593"/>
          <p:cNvSpPr txBox="1">
            <a:spLocks/>
          </p:cNvSpPr>
          <p:nvPr/>
        </p:nvSpPr>
        <p:spPr>
          <a:xfrm>
            <a:off x="3324806" y="2045109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n" sz="6000" dirty="0" smtClean="0">
                <a:solidFill>
                  <a:schemeClr val="tx1"/>
                </a:solidFill>
              </a:rPr>
              <a:t>Thanks!</a:t>
            </a:r>
            <a:endParaRPr lang="en" sz="6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 smtClean="0"/>
              <a:t>程式碼展示</a:t>
            </a:r>
            <a:endParaRPr lang="en" sz="5000" dirty="0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6" descr="C:\Users\user\AppData\Local\LINE\Cache\tmp\1514995892446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31" y="1055076"/>
            <a:ext cx="6452554" cy="3510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765777" y="418063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dirty="0"/>
              <a:t>關鍵字</a:t>
            </a:r>
            <a:r>
              <a:rPr lang="zh-TW" altLang="en-US" sz="3000" dirty="0" smtClean="0"/>
              <a:t>標籤</a:t>
            </a:r>
            <a:endParaRPr lang="zh-TW" altLang="en-US" sz="3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74046" y="571951"/>
            <a:ext cx="160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資料</a:t>
            </a:r>
            <a:r>
              <a:rPr lang="zh-TW" altLang="en-US" sz="2000" dirty="0"/>
              <a:t>庫</a:t>
            </a:r>
          </a:p>
        </p:txBody>
      </p:sp>
    </p:spTree>
    <p:extLst>
      <p:ext uri="{BB962C8B-B14F-4D97-AF65-F5344CB8AC3E}">
        <p14:creationId xmlns:p14="http://schemas.microsoft.com/office/powerpoint/2010/main" val="4009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圖片 2"/>
          <p:cNvPicPr>
            <a:picLocks/>
          </p:cNvPicPr>
          <p:nvPr/>
        </p:nvPicPr>
        <p:blipFill rotWithShape="1">
          <a:blip r:embed="rId2"/>
          <a:srcRect t="7319" b="4748"/>
          <a:stretch/>
        </p:blipFill>
        <p:spPr>
          <a:xfrm>
            <a:off x="1264354" y="992286"/>
            <a:ext cx="6480000" cy="3600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765777" y="418063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dirty="0"/>
              <a:t>關鍵字</a:t>
            </a:r>
            <a:r>
              <a:rPr lang="zh-TW" altLang="en-US" sz="3000" dirty="0" smtClean="0"/>
              <a:t>標籤</a:t>
            </a:r>
            <a:endParaRPr lang="zh-TW" altLang="en-US" sz="3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74046" y="571951"/>
            <a:ext cx="160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23671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圖片 2"/>
          <p:cNvPicPr>
            <a:picLocks/>
          </p:cNvPicPr>
          <p:nvPr/>
        </p:nvPicPr>
        <p:blipFill rotWithShape="1">
          <a:blip r:embed="rId2"/>
          <a:srcRect t="7006" b="4743"/>
          <a:stretch/>
        </p:blipFill>
        <p:spPr>
          <a:xfrm>
            <a:off x="1292653" y="992286"/>
            <a:ext cx="6480000" cy="360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094" y="3763107"/>
            <a:ext cx="3155590" cy="122243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765777" y="418063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dirty="0"/>
              <a:t>關鍵字</a:t>
            </a:r>
            <a:r>
              <a:rPr lang="zh-TW" altLang="en-US" sz="3000" dirty="0" smtClean="0"/>
              <a:t>標籤</a:t>
            </a:r>
            <a:endParaRPr lang="zh-TW" altLang="en-US" sz="3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74045" y="571951"/>
            <a:ext cx="2125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程式碼 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 結果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24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255660"/>
            <a:ext cx="6908800" cy="342042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765777" y="418063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dirty="0"/>
              <a:t>關鍵字</a:t>
            </a:r>
            <a:r>
              <a:rPr lang="zh-TW" altLang="en-US" sz="3000" dirty="0" smtClean="0"/>
              <a:t>標籤</a:t>
            </a:r>
            <a:endParaRPr lang="zh-TW" altLang="en-US" sz="3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874046" y="571951"/>
            <a:ext cx="1603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網頁</a:t>
            </a:r>
            <a:r>
              <a:rPr lang="zh-TW" altLang="en-US" sz="2000" dirty="0"/>
              <a:t>呈現</a:t>
            </a:r>
          </a:p>
        </p:txBody>
      </p:sp>
    </p:spTree>
    <p:extLst>
      <p:ext uri="{BB962C8B-B14F-4D97-AF65-F5344CB8AC3E}">
        <p14:creationId xmlns:p14="http://schemas.microsoft.com/office/powerpoint/2010/main" val="35236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-html</a:t>
            </a:r>
            <a:endParaRPr lang="e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2620612" y="839433"/>
            <a:ext cx="6857924" cy="3267300"/>
          </a:xfrm>
        </p:spPr>
        <p:txBody>
          <a:bodyPr/>
          <a:lstStyle/>
          <a:p>
            <a:pPr>
              <a:buNone/>
            </a:pP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&lt;!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DOCTYPE html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&lt;html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smtClean="0">
                <a:solidFill>
                  <a:srgbClr val="800000"/>
                </a:solidFill>
                <a:latin typeface="Consolas" panose="020B0609020204030204" pitchFamily="49" charset="0"/>
              </a:rPr>
              <a:t>head&gt;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"text/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"./</a:t>
            </a:r>
            <a:r>
              <a:rPr lang="en-US" altLang="zh-TW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</a:rPr>
              <a:t>/stylesheet.css"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資料篩選</a:t>
            </a: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4" name="矩形 3"/>
          <p:cNvSpPr/>
          <p:nvPr/>
        </p:nvSpPr>
        <p:spPr>
          <a:xfrm>
            <a:off x="3847813" y="110286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攤位查詢</a:t>
            </a:r>
            <a:endParaRPr lang="en-US" altLang="zh-TW" sz="3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69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-html</a:t>
            </a:r>
            <a:endParaRPr lang="en" sz="2800" dirty="0"/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2" name="矩形 1"/>
          <p:cNvSpPr/>
          <p:nvPr/>
        </p:nvSpPr>
        <p:spPr>
          <a:xfrm>
            <a:off x="2846578" y="614863"/>
            <a:ext cx="6227971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TW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"overlay"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            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altLang="zh-TW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dirty="0"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mycontainer</a:t>
            </a: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altLang="zh-TW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600" dirty="0"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sz="1600" dirty="0">
                <a:latin typeface="Consolas" panose="020B0609020204030204" pitchFamily="49" charset="0"/>
              </a:rPr>
              <a:t>首頁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altLang="zh-TW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600" dirty="0"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sz="1600" dirty="0">
                <a:latin typeface="Consolas" panose="020B0609020204030204" pitchFamily="49" charset="0"/>
              </a:rPr>
              <a:t>夜市資訊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altLang="zh-TW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600" dirty="0"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sz="1600" dirty="0">
                <a:latin typeface="Consolas" panose="020B0609020204030204" pitchFamily="49" charset="0"/>
              </a:rPr>
              <a:t>攤位查詢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altLang="zh-TW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600" dirty="0"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sz="1600" dirty="0">
                <a:latin typeface="Consolas" panose="020B0609020204030204" pitchFamily="49" charset="0"/>
              </a:rPr>
              <a:t>會員中心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altLang="zh-TW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600" dirty="0"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zh-TW" altLang="en-US" sz="1600" dirty="0">
                <a:latin typeface="Consolas" panose="020B0609020204030204" pitchFamily="49" charset="0"/>
              </a:rPr>
              <a:t>願望清單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                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            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latin typeface="Consolas" panose="020B0609020204030204" pitchFamily="49" charset="0"/>
              </a:rPr>
              <a:t>        </a:t>
            </a:r>
            <a:r>
              <a:rPr lang="en-US" altLang="zh-TW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r>
              <a:rPr lang="en-US" altLang="zh-TW" sz="1600" dirty="0" smtClean="0">
                <a:latin typeface="Consolas" panose="020B0609020204030204" pitchFamily="49" charset="0"/>
              </a:rPr>
              <a:t> </a:t>
            </a:r>
          </a:p>
          <a:p>
            <a:r>
              <a:rPr lang="en-US" altLang="zh-TW" sz="1600" dirty="0" smtClean="0">
                <a:latin typeface="Consolas" panose="020B0609020204030204" pitchFamily="49" charset="0"/>
              </a:rPr>
              <a:t>             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01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473</Words>
  <Application>Microsoft Office PowerPoint</Application>
  <PresentationFormat>如螢幕大小 (16:9)</PresentationFormat>
  <Paragraphs>175</Paragraphs>
  <Slides>26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Lato Light</vt:lpstr>
      <vt:lpstr>Roboto Slab Light</vt:lpstr>
      <vt:lpstr>標楷體</vt:lpstr>
      <vt:lpstr>Arial</vt:lpstr>
      <vt:lpstr>Consolas</vt:lpstr>
      <vt:lpstr>Kent template</vt:lpstr>
      <vt:lpstr>第三組 指導老師:       曾守正老師 組員: 0424006 倪慧芳 0424034 陳姵瑄</vt:lpstr>
      <vt:lpstr>目錄</vt:lpstr>
      <vt:lpstr>程式碼展示</vt:lpstr>
      <vt:lpstr>PowerPoint 簡報</vt:lpstr>
      <vt:lpstr>PowerPoint 簡報</vt:lpstr>
      <vt:lpstr>PowerPoint 簡報</vt:lpstr>
      <vt:lpstr>PowerPoint 簡報</vt:lpstr>
      <vt:lpstr>網頁呈現 -html</vt:lpstr>
      <vt:lpstr>網頁呈現 -html</vt:lpstr>
      <vt:lpstr>網頁呈現 -html</vt:lpstr>
      <vt:lpstr>網頁呈現 -html</vt:lpstr>
      <vt:lpstr>PowerPoint 簡報</vt:lpstr>
      <vt:lpstr>連結資料庫 -php、sql</vt:lpstr>
      <vt:lpstr>連結資料庫 -php、sql</vt:lpstr>
      <vt:lpstr>連結資料庫 -php、sql</vt:lpstr>
      <vt:lpstr>連結資料庫 -php、sql</vt:lpstr>
      <vt:lpstr>連結資料庫 -php、sql</vt:lpstr>
      <vt:lpstr>連結資料庫 -php、sql</vt:lpstr>
      <vt:lpstr>PowerPoint 簡報</vt:lpstr>
      <vt:lpstr>PowerPoint 簡報</vt:lpstr>
      <vt:lpstr>PowerPoint 簡報</vt:lpstr>
      <vt:lpstr>資料參考</vt:lpstr>
      <vt:lpstr>PowerPoint 簡報</vt:lpstr>
      <vt:lpstr>工作分配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第三組 指導老師:       曾守正老師 組員: 0424034 陳姵瑄 0424006 倪慧芳</dc:title>
  <dc:creator>倪慧芳</dc:creator>
  <cp:lastModifiedBy>倪慧芳</cp:lastModifiedBy>
  <cp:revision>19</cp:revision>
  <dcterms:modified xsi:type="dcterms:W3CDTF">2018-01-03T23:02:33Z</dcterms:modified>
</cp:coreProperties>
</file>