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035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18558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4378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99962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5608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323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562583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5338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7328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87156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155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90113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1516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89468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86826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22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1173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0717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0600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9240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4206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34859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7015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7531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302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55209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28403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3711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77296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7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image" Target="../media/12.jpg"/><Relationship Id="rId4" Type="http://schemas.openxmlformats.org/officeDocument/2006/relationships/image" Target="../media/13.jp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7609" y="974208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266696" y="114913"/>
            <a:ext cx="9153524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Student 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269188" y="2705245"/>
            <a:ext cx="10082213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HARI.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106A6CE45F42653A3E94A728AEF2C629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B.Sc., Computer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Government Arts and Science College,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vanur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/ Annamalai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</p:bldLst>
  </p:timing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744699" y="1371600"/>
            <a:ext cx="8153400" cy="4358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Calibri" pitchFamily="0" charset="0"/>
              </a:rPr>
              <a:t>FEATURES: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HTML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Structures the content of each section like About, Skills, Projects, and Contact.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CSS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Styles the layout, colors, fonts, and spacing to make the portfolio visually appealing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Adds interactivity, like toggling the menu and smooth scrolling between sections 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Responsive Design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Ensures the portfolio works well on mobile phones, tablets, and desktops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External Links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Used to connect to certificates, GitHub projects, and contact email.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05539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304800" y="304800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304800" y="1447800"/>
            <a:ext cx="9372600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Functionality: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Navigation Bar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Lets users easily jump to different sections of the portfolio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Project Cards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Each project is displayed with a title, description, and clickable link for easy access 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Skills Grid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Shows technical abilities in a clean, organized layout.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Call-to-Action Buttons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Like “My Projects” to guide users to key content quickly.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Semantic HTML Tags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Used to improve accessibility and make the site easier to understand for search engines and screen readers.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Contact Section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Provides direct ways to reach out via email or GitHub.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4960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739774" y="1719946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3438525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896937" y="186100"/>
            <a:ext cx="848042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4" name="图片"/>
          <p:cNvPicPr>
            <a:picLocks noChangeAspect="1"/>
          </p:cNvPicPr>
          <p:nvPr/>
        </p:nvPicPr>
        <p:blipFill>
          <a:blip r:embed="rId2" cstate="print"/>
          <a:srcRect t="22986" b="12891"/>
          <a:stretch>
            <a:fillRect/>
          </a:stretch>
        </p:blipFill>
        <p:spPr>
          <a:xfrm rot="0">
            <a:off x="2419313" y="979387"/>
            <a:ext cx="2997047" cy="3815942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75" name="图片"/>
          <p:cNvPicPr>
            <a:picLocks noChangeAspect="1"/>
          </p:cNvPicPr>
          <p:nvPr/>
        </p:nvPicPr>
        <p:blipFill>
          <a:blip r:embed="rId3" cstate="print"/>
          <a:srcRect t="25173" b="6107"/>
          <a:stretch>
            <a:fillRect/>
          </a:stretch>
        </p:blipFill>
        <p:spPr>
          <a:xfrm rot="0">
            <a:off x="5524416" y="982462"/>
            <a:ext cx="2977770" cy="431993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76" name="图片"/>
          <p:cNvPicPr>
            <a:picLocks noChangeAspect="1"/>
          </p:cNvPicPr>
          <p:nvPr/>
        </p:nvPicPr>
        <p:blipFill>
          <a:blip r:embed="rId4" cstate="print"/>
          <a:srcRect t="22513" b="8767"/>
          <a:stretch>
            <a:fillRect/>
          </a:stretch>
        </p:blipFill>
        <p:spPr>
          <a:xfrm rot="0">
            <a:off x="8686668" y="1053336"/>
            <a:ext cx="2977770" cy="431993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28336906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6705600" y="121651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1512317" y="626313"/>
            <a:ext cx="4578667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468516" y="1763095"/>
            <a:ext cx="8235925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Creating a student digital portfolio was more than just putting together a few web pages.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was a hands-on journey through the tools and techniques that shape modern communication.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By using HTML, CSS, and JavaScript, I built a space that reflects my skills, achievements, and personality.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Responsive design ensures it looks great on any device, and interactive features make it easy to explore.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Every section from projects to certificates was carefully crafted to tell my story in a clear way.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These tools not just help me build a website, they helped me build confidence, creativity, and a deeper understanding of digital expression.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59618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1510665" y="357518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1626780" y="1382721"/>
            <a:ext cx="6140302" cy="338554"/>
          </a:xfrm>
          <a:prstGeom prst="rect"/>
          <a:gradFill rotWithShape="1">
            <a:gsLst>
              <a:gs pos="0">
                <a:srgbClr val="A1E3FF">
                  <a:alpha val="100000"/>
                </a:srgbClr>
              </a:gs>
              <a:gs pos="35000">
                <a:srgbClr val="BDEDFF">
                  <a:alpha val="100000"/>
                </a:srgbClr>
              </a:gs>
              <a:gs pos="100000">
                <a:srgbClr val="E5F9FF">
                  <a:alpha val="100000"/>
                </a:srgbClr>
              </a:gs>
            </a:gsLst>
            <a:lin ang="16200000" scaled="1"/>
          </a:gradFill>
          <a:ln w="9525" cmpd="sng" cap="flat">
            <a:solidFill>
              <a:srgbClr val="46AAC5"/>
            </a:solidFill>
            <a:prstDash val="solid"/>
            <a:round/>
          </a:ln>
          <a:effectLst>
            <a:outerShdw sx="100000" sy="100000" algn="b" rotWithShape="0" blurRad="40000" dist="20000" dir="5400000">
              <a:srgbClr val="000000">
                <a:alpha val="37647"/>
              </a:srgbClr>
            </a:outerShdw>
          </a:effectLst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1600" b="0" i="0" u="none" strike="noStrike" kern="1200" cap="none" spc="0" baseline="0">
                <a:solidFill>
                  <a:srgbClr val="000000"/>
                </a:solidFill>
                <a:latin typeface="High Tower Text" pitchFamily="18" charset="0"/>
                <a:ea typeface="宋体" pitchFamily="0" charset="0"/>
                <a:cs typeface="Calibri" pitchFamily="0" charset="0"/>
              </a:rPr>
              <a:t>FOR MORE , CONTECT ME ON  GITHUB</a:t>
            </a:r>
            <a:endParaRPr lang="zh-CN" altLang="en-US" sz="1600" b="0" i="0" u="none" strike="noStrike" kern="1200" cap="none" spc="0" baseline="0">
              <a:solidFill>
                <a:srgbClr val="000000"/>
              </a:solidFill>
              <a:latin typeface="High Tower Text" pitchFamily="18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8" name="文本框"/>
          <p:cNvSpPr txBox="1">
            <a:spLocks/>
          </p:cNvSpPr>
          <p:nvPr/>
        </p:nvSpPr>
        <p:spPr>
          <a:xfrm rot="0">
            <a:off x="1562076" y="2209766"/>
            <a:ext cx="6909888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https://github.com/h38061219-svg/HARI-TNSDC-FWD-DP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5653335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16821" y="-79175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31384" y="30362"/>
            <a:ext cx="4743796" cy="6858467"/>
            <a:chOff x="7431384" y="30362"/>
            <a:chExt cx="4743796" cy="6858467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60198" y="35187"/>
              <a:ext cx="1218565" cy="68535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31384" y="3725258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64872" y="30362"/>
              <a:ext cx="30099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585649" y="30362"/>
              <a:ext cx="258953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17222" y="3078362"/>
              <a:ext cx="3257551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20702" y="30362"/>
              <a:ext cx="285432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79373" y="30362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19018" y="30362"/>
              <a:ext cx="125603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55497" y="3621286"/>
              <a:ext cx="1819276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795105" y="1823705"/>
            <a:ext cx="5750666" cy="2225040"/>
          </a:xfrm>
          <a:prstGeom prst="rect"/>
          <a:solidFill>
            <a:srgbClr val="F2F2F2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Calibri" pitchFamily="0" charset="0"/>
              </a:rPr>
              <a:t>STUDENT DIGITAL PORTFOLIO 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  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I create my own student digital portfolio by using 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        HTML, CSS and JS .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  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I create Student Digital portfolio to show my projects  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        and certificates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Engravers MT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Engravers MT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>
              <a:solidFill>
                <a:srgbClr val="00000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0649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4381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562815" y="2579131"/>
            <a:ext cx="2762248" cy="3257550"/>
            <a:chOff x="8562815" y="2579131"/>
            <a:chExt cx="2762248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924891" y="5008007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924891" y="5541406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562815" y="2579131"/>
              <a:ext cx="2762248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676275" y="2315391"/>
            <a:ext cx="7675188" cy="33394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are struggle to showcase their skills, achievements, and learning skills.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Traditional resumes and report cards are not fully express  student’s creativity, growth, and skills.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digital portfolio platform where students can present their academic work, projects, and extracurricular activities in one place.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well-designed student digital portfolio can help students stand out during college admissions, internships, or job applications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9562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763000" y="2019300"/>
            <a:ext cx="3533774" cy="3810000"/>
            <a:chOff x="8763000" y="2019300"/>
            <a:chExt cx="3533774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458325" y="4733925"/>
              <a:ext cx="457198" cy="4571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458325" y="5267325"/>
              <a:ext cx="180974" cy="180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763000" y="2019300"/>
              <a:ext cx="3533774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769285" y="1551467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6" y="829626"/>
            <a:ext cx="6186672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1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594095" y="1857375"/>
            <a:ext cx="6295138" cy="4358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project for showcasing my skills and creativity . Student digital portfolio will be a presentation website that includes: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   home page 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create home page for my project title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and navigation center.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   ABOUT: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the about section ,I mainly talks about my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details like name, deportment, College and etc.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   skills: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My programming skills are.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1. Python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2. C++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3. HTML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CSS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JavaScript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8836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609600" y="1447800"/>
            <a:ext cx="8991600" cy="4892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Project: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My projects are.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Simple HTML Page:   In this html page to show different types of heading,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                      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Hyper links, images, order &amp; unorder lists.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Types of CSS:  In this page for the different types CSS are.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              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Inline CSS , internal CSS , External CSS.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3.FWD- Form:  In this page I create a form for the FWD (FUNDEMENTAL OF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            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 DEVELOPMENT) Form for the Application.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certificates: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upload my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skillbuild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cource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completion certificate . I completed 11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cources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and then take my completion certification . This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cources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are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              very use full for students.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contact: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 give my email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link for communication.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licence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© 2025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R.Kabilan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| All Rights Reserved this is my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licence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line statement 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561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6477955" y="1248027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699451" y="1857375"/>
            <a:ext cx="8835072" cy="4358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General Purpose 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showcase our work, growth, and achievements all in one place.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Think of our where ideas, effort, and creativity come together.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Easily upload, organize, and share what matters most to you.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Students: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showcase Students learning journey from first project to final projects.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Reflect, grow, and share . Students share progress with teachers, friends, and even future employers.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is more than just grades , it is the students voice,  vision, evolution.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Professionals: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Engravers MT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Highlight our skills, projects, and accomplishments in a clean, modern format.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Our digital portfolio is their professional handshake that make it memorable.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Show not just what they are done, but how they think and solve problems.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93146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115176" y="1857375"/>
            <a:ext cx="2695573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488211" y="329564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488211" y="1279468"/>
            <a:ext cx="6103088" cy="4892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HTML, CSS, JavaScript: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core technologies used to build and style this website.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Project Cards: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Each project is displayed with a short description and a clickable link for easy viewing.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Responsive Design 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layout adjusts to different screen sizes, so it looks great on phones, tablets, and desktops.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Certificates Section 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Highlights verified achievements to showcase learning and skills.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Contact Section 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Allows visitors to connect via email or GitHub for collaboration.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Self-Reflection &amp; Goal Setting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Through the “About Me” and “Projects” sections, I share my learning journey and future aspirations.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5183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6" name="矩形"/>
          <p:cNvSpPr>
            <a:spLocks/>
          </p:cNvSpPr>
          <p:nvPr/>
        </p:nvSpPr>
        <p:spPr>
          <a:xfrm rot="0">
            <a:off x="732687" y="1225872"/>
            <a:ext cx="8246509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Calibri" pitchFamily="0" charset="0"/>
              </a:rPr>
              <a:t>DESIGN 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Responsive Design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Ensures the portfolio looks great on mobile phones, tablets, and desktops.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Grid &amp; Flexbox Layouts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Used to neatly arrange sections like skills, projects, and certificates.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 Black" pitchFamily="34" charset="0"/>
                <a:ea typeface="宋体" pitchFamily="0" charset="0"/>
                <a:cs typeface="Calibri" pitchFamily="0" charset="0"/>
              </a:rPr>
              <a:t>LAYOUT: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 Black" pitchFamily="34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Clean Navigation Bar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Helps users easily move between sections like Home, About, Projects, and Contact.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Section-Based Design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Each part of the portfolio is organized into clear sections for better readability.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Engravers MT" pitchFamily="18" charset="0"/>
                <a:ea typeface="宋体" pitchFamily="0" charset="0"/>
                <a:cs typeface="Calibri" pitchFamily="0" charset="0"/>
              </a:rPr>
              <a:t>Call to action button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– Like “My Projects” to guide users to important content quickly.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5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559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37</cp:revision>
  <dcterms:created xsi:type="dcterms:W3CDTF">2024-03-29T15:07:22Z</dcterms:created>
  <dcterms:modified xsi:type="dcterms:W3CDTF">2025-09-03T02:22:05Z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