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333D-6152-6447-B366-5A0513A662AC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EEFD-54A2-6E4F-B645-D1228F87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083" y="189698"/>
            <a:ext cx="3496781" cy="701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4247" y="1162938"/>
            <a:ext cx="4358441" cy="676315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Taxonomic Classification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12893" y="2127921"/>
            <a:ext cx="2111264" cy="7917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MetaPhlAn2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1927" y="3039117"/>
            <a:ext cx="2292701" cy="7917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Profiling of gut samples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5881" y="3950311"/>
            <a:ext cx="2292701" cy="15591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Merge outputs and visualize (relative abundance)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78869" y="5600405"/>
            <a:ext cx="2226725" cy="8782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Cladogram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4387474" y="890756"/>
            <a:ext cx="0" cy="27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11138" y="1839253"/>
            <a:ext cx="0" cy="27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95801" y="2148372"/>
            <a:ext cx="2111264" cy="7917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71879" y="1855739"/>
            <a:ext cx="0" cy="27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979307" y="3208012"/>
            <a:ext cx="2111264" cy="7917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raken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79776" y="2939961"/>
            <a:ext cx="0" cy="27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54688" y="3999796"/>
            <a:ext cx="0" cy="27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306" y="4259063"/>
            <a:ext cx="2111265" cy="772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Krona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5" idx="2"/>
            <a:endCxn id="32" idx="4"/>
          </p:cNvCxnSpPr>
          <p:nvPr/>
        </p:nvCxnSpPr>
        <p:spPr>
          <a:xfrm flipH="1" flipV="1">
            <a:off x="3034939" y="5031125"/>
            <a:ext cx="1343930" cy="100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Gemma Koor</dc:creator>
  <cp:lastModifiedBy>Gemma Koor</cp:lastModifiedBy>
  <cp:revision>9</cp:revision>
  <dcterms:created xsi:type="dcterms:W3CDTF">2019-01-21T13:30:34Z</dcterms:created>
  <dcterms:modified xsi:type="dcterms:W3CDTF">2019-01-21T14:51:31Z</dcterms:modified>
</cp:coreProperties>
</file>