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23C28-7DB8-46AD-92B8-D6E59A012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800" dirty="0"/>
              <a:t>Российский университет дружбы народов</a:t>
            </a:r>
            <a:br>
              <a:rPr lang="ru-RU" sz="1800" dirty="0"/>
            </a:br>
            <a:r>
              <a:rPr lang="ru-RU" sz="1800" dirty="0"/>
              <a:t>Факультет физико-математических и естественных наук</a:t>
            </a:r>
            <a:br>
              <a:rPr lang="ru-RU" sz="1800" dirty="0"/>
            </a:br>
            <a:br>
              <a:rPr lang="ru-RU" sz="1800" dirty="0"/>
            </a:br>
            <a:r>
              <a:rPr lang="ru-RU" sz="2400" dirty="0"/>
              <a:t>Лабораторная работа №1</a:t>
            </a:r>
            <a:br>
              <a:rPr lang="ru-RU" sz="2400" dirty="0"/>
            </a:br>
            <a:r>
              <a:rPr lang="ru-RU" sz="2400" dirty="0"/>
              <a:t>Операционные системы</a:t>
            </a: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626D02-6E1A-4344-BBDA-6671B9A6F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600" dirty="0"/>
              <a:t>Выполнил студент 1 курса группы НПМбд-01-20 Дарижапов Тимур Андреевич</a:t>
            </a:r>
          </a:p>
          <a:p>
            <a:pPr algn="r"/>
            <a:r>
              <a:rPr lang="ru-RU" sz="1600" dirty="0"/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220046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BEF06A-F857-496F-936B-B07F4AF5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13184"/>
            <a:ext cx="7315200" cy="218740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Цель работы: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</a:t>
            </a:r>
            <a:endParaRPr lang="en-US" dirty="0"/>
          </a:p>
          <a:p>
            <a:r>
              <a:rPr lang="ru-RU" dirty="0"/>
              <a:t>Ход работы: Проверим в свойствах </a:t>
            </a:r>
            <a:r>
              <a:rPr lang="ru-RU" dirty="0" err="1"/>
              <a:t>VirtualBox</a:t>
            </a:r>
            <a:r>
              <a:rPr lang="ru-RU" dirty="0"/>
              <a:t> месторасположение каталога для виртуальных машин. В поле Папка для машин (рис.1) должно стоять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tmp</a:t>
            </a:r>
            <a:r>
              <a:rPr lang="ru-RU" dirty="0"/>
              <a:t>/</a:t>
            </a:r>
            <a:r>
              <a:rPr lang="ru-RU" dirty="0" err="1"/>
              <a:t>имя_пользователя</a:t>
            </a:r>
            <a:r>
              <a:rPr lang="ru-RU" dirty="0"/>
              <a:t>. В моём случае – </a:t>
            </a:r>
            <a:r>
              <a:rPr lang="ru-RU" dirty="0" err="1"/>
              <a:t>tadarizhapov</a:t>
            </a:r>
            <a:r>
              <a:rPr lang="ru-RU" dirty="0"/>
              <a:t>. Если указан другой каталог, то требуется изменить его.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CB3082B-1FF8-4205-ACDE-2BC42359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3424428"/>
            <a:ext cx="5315692" cy="339137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E12494-B2F3-4784-A73D-ED560F19D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213" y="3424428"/>
            <a:ext cx="4372585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6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012330-7A9C-4928-9B05-47502E97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2160104"/>
          </a:xfrm>
        </p:spPr>
        <p:txBody>
          <a:bodyPr/>
          <a:lstStyle/>
          <a:p>
            <a:r>
              <a:rPr lang="ru-RU" dirty="0"/>
              <a:t>Создаём новую виртуальную машину. Имя – </a:t>
            </a:r>
            <a:r>
              <a:rPr lang="en-US" dirty="0" err="1"/>
              <a:t>tadarizhapov</a:t>
            </a:r>
            <a:r>
              <a:rPr lang="en-US" dirty="0"/>
              <a:t>. </a:t>
            </a:r>
            <a:r>
              <a:rPr lang="ru-RU" dirty="0"/>
              <a:t>Система </a:t>
            </a:r>
            <a:r>
              <a:rPr lang="en-US" dirty="0"/>
              <a:t>Linux. </a:t>
            </a:r>
            <a:r>
              <a:rPr lang="ru-RU" dirty="0"/>
              <a:t>Версия – </a:t>
            </a:r>
            <a:r>
              <a:rPr lang="en-US" dirty="0"/>
              <a:t>Red Hat</a:t>
            </a:r>
            <a:r>
              <a:rPr lang="ru-RU" dirty="0"/>
              <a:t>. Объём памяти. В моём случае – 1 ГБ. Задаём конфигурацию жёсткого диска. Новый виртуальный жёсткий диск. Тип – </a:t>
            </a:r>
            <a:r>
              <a:rPr lang="en-US" dirty="0"/>
              <a:t>VDI(VirtualBox Disk Image). </a:t>
            </a:r>
            <a:endParaRPr lang="ru-RU" dirty="0"/>
          </a:p>
          <a:p>
            <a:r>
              <a:rPr lang="ru-RU" dirty="0"/>
              <a:t>Формат хранения – Динамический жёсткий диск.</a:t>
            </a:r>
          </a:p>
          <a:p>
            <a:endParaRPr lang="ru-RU" dirty="0"/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86BF14-9EB5-45B8-9C7D-07539CE0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26"/>
            <a:ext cx="3684368" cy="2968641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3B8D4EA-E0C1-44C2-8FF6-CA09CD779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25" y="1640741"/>
            <a:ext cx="3742790" cy="300745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17C6EC-1329-4D62-9075-06986FD3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572" y="1640741"/>
            <a:ext cx="4122425" cy="3367943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169DE89-3276-4013-A233-A268516EB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08435"/>
            <a:ext cx="4122424" cy="331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DE0BD1-EBA9-4E7D-B7A1-1A31B665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"/>
            <a:ext cx="7315200" cy="1524000"/>
          </a:xfrm>
        </p:spPr>
        <p:txBody>
          <a:bodyPr/>
          <a:lstStyle/>
          <a:p>
            <a:r>
              <a:rPr lang="ru-RU" dirty="0"/>
              <a:t>Укажем имя и размер файла. Желательно использовать 40 ГБ и больше. Заходим в Свойства – Носители. Добавляем новый привод оптических дисков и выбираем образ CentOS-7-x86. После запускаем виртуальную машину. 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AE50B52-47F9-4173-85E0-FAF28ADD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96562"/>
            <a:ext cx="5094514" cy="37614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4FA808-9F14-474C-8337-DEE6E21C3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5" y="2133600"/>
            <a:ext cx="6977841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8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6DFA0-2622-4D87-A094-1C4D6B18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AEE0C-FAA8-4B26-8A80-2B68F9B08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2002971"/>
          </a:xfrm>
        </p:spPr>
        <p:txBody>
          <a:bodyPr/>
          <a:lstStyle/>
          <a:p>
            <a:r>
              <a:rPr lang="ru-RU" dirty="0"/>
              <a:t>В окне настройки установки находим выбор программ. Выбираем Сервер с GUI и Средства разработки.</a:t>
            </a:r>
          </a:p>
          <a:p>
            <a:r>
              <a:rPr lang="ru-RU" dirty="0"/>
              <a:t>Выключаем </a:t>
            </a:r>
            <a:r>
              <a:rPr lang="en-US" dirty="0"/>
              <a:t>KDUMP.</a:t>
            </a:r>
            <a:endParaRPr lang="ru-RU" dirty="0"/>
          </a:p>
          <a:p>
            <a:r>
              <a:rPr lang="ru-RU" dirty="0"/>
              <a:t>Места установки не трогаем. Заходим в Сеть и имя узла. Включаем интернет. Имя узла – </a:t>
            </a:r>
            <a:r>
              <a:rPr lang="ru-RU" dirty="0" err="1"/>
              <a:t>tadarizhapov.localdomain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AE47CA-DED9-4FE3-BB6D-D8E37F8C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43" y="4815921"/>
            <a:ext cx="6235357" cy="20420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68C80A-90FE-406A-9208-B6C1A4AA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7856"/>
            <a:ext cx="5855043" cy="40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1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EE961-0E7E-4686-9B71-E4BF3257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CB54E-B506-42DA-B4CF-C4224F0C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841829"/>
          </a:xfrm>
        </p:spPr>
        <p:txBody>
          <a:bodyPr/>
          <a:lstStyle/>
          <a:p>
            <a:r>
              <a:rPr lang="ru-RU" dirty="0"/>
              <a:t>Устанавливаем пароли. Установка длилась 2 часа и успешно закончилась! Перезагружаем. Принимаем лицензию.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F06FD6-18E3-4229-BE85-C0D0A9A3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4190"/>
            <a:ext cx="5660571" cy="283381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038D582-0CF8-47F7-99AC-C32E204E3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92" y="2757685"/>
            <a:ext cx="6284008" cy="41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1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445584FD-955E-457B-886D-390885DC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2525486"/>
          </a:xfrm>
        </p:spPr>
        <p:txBody>
          <a:bodyPr>
            <a:normAutofit/>
          </a:bodyPr>
          <a:lstStyle/>
          <a:p>
            <a:r>
              <a:rPr lang="ru-RU" dirty="0"/>
              <a:t>ОС запустилась! Теперь нужно подключить образ диска дополнений гостевой ОС. Подключение успешно завершилось. Работа закончена. </a:t>
            </a:r>
          </a:p>
          <a:p>
            <a:r>
              <a:rPr lang="ru-RU" dirty="0"/>
              <a:t>Вывод: я научился практическим навыкам установки операционной системы на виртуальную машину, настроил минимально необходимые для дальнейшей работы сервисы. </a:t>
            </a: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B7A700A-D7ED-4DB0-96A7-C782DC66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4" y="3208863"/>
            <a:ext cx="5573486" cy="3649137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визитка&#10;&#10;Автоматически созданное описание">
            <a:extLst>
              <a:ext uri="{FF2B5EF4-FFF2-40B4-BE49-F238E27FC236}">
                <a16:creationId xmlns:a16="http://schemas.microsoft.com/office/drawing/2014/main" id="{8E3FBA0D-CD63-4663-BAAF-185931CA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801257"/>
            <a:ext cx="6490136" cy="40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7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A7174-7A2C-41CE-BFAD-73CE9794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8366228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28</TotalTime>
  <Words>288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Рамка</vt:lpstr>
      <vt:lpstr>Российский университет дружбы народов Факультет физико-математических и естественных наук  Лабораторная работа №1 Операционные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Факультет физико-математических и естественных наук  Лабораторная работа №1 Операционные системы</dc:title>
  <dc:creator>Дарижапов Тимур Андреевич</dc:creator>
  <cp:lastModifiedBy>Дарижапов Тимур Андреевич</cp:lastModifiedBy>
  <cp:revision>4</cp:revision>
  <dcterms:created xsi:type="dcterms:W3CDTF">2021-05-01T14:27:18Z</dcterms:created>
  <dcterms:modified xsi:type="dcterms:W3CDTF">2021-05-01T16:02:42Z</dcterms:modified>
</cp:coreProperties>
</file>