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84614-DED7-467B-9E85-5922D7FD5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1800" dirty="0"/>
              <a:t>Российский университет дружбы народов</a:t>
            </a:r>
            <a:br>
              <a:rPr lang="ru-RU" sz="1800" dirty="0"/>
            </a:br>
            <a:r>
              <a:rPr lang="ru-RU" sz="1800" dirty="0"/>
              <a:t>Факультет физико-математических и естественных наук</a:t>
            </a:r>
            <a:br>
              <a:rPr lang="ru-RU" sz="1800" dirty="0"/>
            </a:br>
            <a:r>
              <a:rPr lang="ru-RU" sz="2800" dirty="0"/>
              <a:t>Лабораторная работа №2</a:t>
            </a:r>
            <a:br>
              <a:rPr lang="ru-RU" sz="2800" dirty="0"/>
            </a:br>
            <a:r>
              <a:rPr lang="ru-RU" sz="2800" dirty="0"/>
              <a:t>Операционные системы</a:t>
            </a:r>
            <a:br>
              <a:rPr lang="ru-RU" sz="1600" dirty="0"/>
            </a:br>
            <a:endParaRPr lang="ru-RU" sz="1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E6A13E-E402-4615-B7F9-E13C0885A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1600" dirty="0"/>
              <a:t>Выполнил студент 1 курса группы НПМбд-01-20 Дарижапов Тимур</a:t>
            </a:r>
          </a:p>
        </p:txBody>
      </p:sp>
    </p:spTree>
    <p:extLst>
      <p:ext uri="{BB962C8B-B14F-4D97-AF65-F5344CB8AC3E}">
        <p14:creationId xmlns:p14="http://schemas.microsoft.com/office/powerpoint/2010/main" val="62605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E72D4BE-3DE8-4A78-BA26-9B34AF633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-1"/>
            <a:ext cx="7315200" cy="5539409"/>
          </a:xfrm>
        </p:spPr>
        <p:txBody>
          <a:bodyPr/>
          <a:lstStyle/>
          <a:p>
            <a:r>
              <a:rPr lang="ru-RU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Цель: изучить идеологию и применение средств контроля версий</a:t>
            </a:r>
            <a:endParaRPr lang="en-US" kern="1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Ход работы: 1. Настройка </a:t>
            </a:r>
            <a:r>
              <a:rPr 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endParaRPr lang="ru-RU" kern="1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Создаём локальный репозиторий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07D123-8608-4330-B366-86570A839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2587094"/>
            <a:ext cx="7097115" cy="50489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7FB16EB-ADE3-4A2A-B604-9615F8368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110" y="3821729"/>
            <a:ext cx="612543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7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771FDD-3DB8-48C0-A376-E65D282E7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9"/>
            <a:ext cx="7315200" cy="1892344"/>
          </a:xfrm>
        </p:spPr>
        <p:txBody>
          <a:bodyPr/>
          <a:lstStyle/>
          <a:p>
            <a:pPr algn="just" latinLnBrk="1"/>
            <a:r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Создаём публичные и приватные ключи. </a:t>
            </a:r>
            <a:r>
              <a:rPr lang="ru-RU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Регистрируемся на </a:t>
            </a:r>
            <a:r>
              <a:rPr lang="en-US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u-RU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Переходим в </a:t>
            </a:r>
            <a:r>
              <a:rPr lang="en-US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ru-RU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SSH keys</a:t>
            </a:r>
            <a:r>
              <a:rPr lang="ru-RU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latinLnBrk="1"/>
            <a:r>
              <a:rPr lang="ru-RU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Вставляем в поле наш публичный ключ с помощью команды </a:t>
            </a:r>
            <a:r>
              <a:rPr lang="en-US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r>
              <a:rPr lang="ru-RU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~/.</a:t>
            </a:r>
            <a:r>
              <a:rPr lang="en-US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ru-RU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ru-RU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</a:t>
            </a:r>
            <a:endParaRPr lang="ru-RU" kern="10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3438729-0505-4AB0-9708-6B0DF8F73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83" y="2542923"/>
            <a:ext cx="8021169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1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4C03368-4400-4E3A-ACC0-C4C8FB0E4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148" y="1195267"/>
            <a:ext cx="7192379" cy="2229161"/>
          </a:xfr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B45CE9-38B1-473E-AA77-9788B214C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538" y="4113270"/>
            <a:ext cx="711616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5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7382C9F-58B2-47F8-B9B2-B58EDE02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0"/>
            <a:ext cx="7315200" cy="1744394"/>
          </a:xfrm>
        </p:spPr>
        <p:txBody>
          <a:bodyPr/>
          <a:lstStyle/>
          <a:p>
            <a:r>
              <a:rPr lang="ru-RU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Создаём репозиторий на сайте </a:t>
            </a:r>
            <a:r>
              <a:rPr lang="en-US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github</a:t>
            </a:r>
            <a:r>
              <a:rPr lang="ru-RU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.</a:t>
            </a:r>
            <a:r>
              <a:rPr 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com</a:t>
            </a:r>
            <a:r>
              <a:rPr lang="ru-RU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Liberation Serif"/>
                <a:cs typeface="Times New Roman" panose="02020603050405020304" pitchFamily="18" charset="0"/>
              </a:rPr>
              <a:t>. Делаем его публичным.</a:t>
            </a:r>
            <a:r>
              <a:rPr lang="ru-RU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Создаём </a:t>
            </a:r>
            <a:r>
              <a:rPr 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README</a:t>
            </a:r>
            <a:r>
              <a:rPr lang="ru-RU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md</a:t>
            </a:r>
            <a:r>
              <a:rPr lang="ru-RU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Печатаем в нём описание. Делаем первый </a:t>
            </a:r>
            <a:r>
              <a:rPr 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CC8D8DF-DB48-4617-B5E1-A0BA7046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231" y="1123837"/>
            <a:ext cx="6935168" cy="2953162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2DA04E0-F0C2-4B4D-A559-02B224675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810" y="4304670"/>
            <a:ext cx="691611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8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B77014-91AC-4274-926F-38A410657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0"/>
            <a:ext cx="7315200" cy="1123837"/>
          </a:xfrm>
        </p:spPr>
        <p:txBody>
          <a:bodyPr/>
          <a:lstStyle/>
          <a:p>
            <a:r>
              <a:rPr lang="ru-RU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Отправляем на </a:t>
            </a:r>
            <a:r>
              <a:rPr lang="en-US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u-RU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3ABB4EF-9237-429C-BBA3-D4B16D28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561918"/>
            <a:ext cx="6525536" cy="225774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9FAA4A1-30FB-4E80-B2B1-DFB0309AB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273" y="3061837"/>
            <a:ext cx="747816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47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35963C6-1B0B-4EF1-B523-E173474B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0"/>
            <a:ext cx="7315200" cy="1237957"/>
          </a:xfrm>
        </p:spPr>
        <p:txBody>
          <a:bodyPr/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Liberation Serif"/>
              </a:rPr>
              <a:t>Добавляем файл лицензии и шаблон игнорируемых файлов. </a:t>
            </a:r>
            <a:endParaRPr lang="en-US" sz="1800" kern="100" dirty="0">
              <a:effectLst/>
              <a:latin typeface="Times New Roman" panose="02020603050405020304" pitchFamily="18" charset="0"/>
              <a:ea typeface="Liberation Serif"/>
            </a:endParaRPr>
          </a:p>
          <a:p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Добавляем два новых файла, совершаем </a:t>
            </a:r>
            <a:r>
              <a:rPr lang="en-US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18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отправляем на сайт.</a:t>
            </a:r>
            <a:endParaRPr lang="ru-RU" sz="1800" kern="100" dirty="0">
              <a:effectLst/>
              <a:latin typeface="Liberation Serif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AAAA0D6-A8C7-4958-BAD9-5DC6577FF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17" y="866880"/>
            <a:ext cx="8164064" cy="2429214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39CD0A9-DB2B-45D6-B0BF-2F6B6A885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825" y="3424428"/>
            <a:ext cx="5556086" cy="334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5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31E26-5577-4A4F-A876-E4F60CE7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564251588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14</TotalTime>
  <Words>139</Words>
  <Application>Microsoft Office PowerPoint</Application>
  <PresentationFormat>Широкоэкранный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Corbel</vt:lpstr>
      <vt:lpstr>Liberation Serif</vt:lpstr>
      <vt:lpstr>Times New Roman</vt:lpstr>
      <vt:lpstr>Wingdings 2</vt:lpstr>
      <vt:lpstr>Рамка</vt:lpstr>
      <vt:lpstr>Российский университет дружбы народов Факультет физико-математических и естественных наук Лабораторная работа №2 Операционные системы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университет дружбы народов Факультет физико-математических и естественных наук Лабораторная работа №2 Операционные системы </dc:title>
  <dc:creator>Дарижапов Тимур Андреевич</dc:creator>
  <cp:lastModifiedBy>Дарижапов Тимур Андреевич</cp:lastModifiedBy>
  <cp:revision>2</cp:revision>
  <dcterms:created xsi:type="dcterms:W3CDTF">2021-05-01T19:57:57Z</dcterms:created>
  <dcterms:modified xsi:type="dcterms:W3CDTF">2021-05-01T20:12:37Z</dcterms:modified>
</cp:coreProperties>
</file>