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6"/>
  </p:notesMasterIdLst>
  <p:handoutMasterIdLst>
    <p:handoutMasterId r:id="rId7"/>
  </p:handoutMasterIdLst>
  <p:sldIdLst>
    <p:sldId id="257" r:id="rId3"/>
    <p:sldId id="268" r:id="rId4"/>
    <p:sldId id="28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4660" autoAdjust="0"/>
  </p:normalViewPr>
  <p:slideViewPr>
    <p:cSldViewPr>
      <p:cViewPr>
        <p:scale>
          <a:sx n="75" d="100"/>
          <a:sy n="75" d="100"/>
        </p:scale>
        <p:origin x="12" y="82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s-CO"/>
              <a:t>07/11/2015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s-CO"/>
              <a:t>07/11/2015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2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9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20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9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6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1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3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2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8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4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CO" smtClean="0"/>
              <a:t>07/11/2015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0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s-CO" smtClean="0"/>
              <a:pPr/>
              <a:t>07/11/2015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0774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 Invaders V0.5</a:t>
            </a:r>
            <a:endParaRPr lang="es-ES_tradnl" sz="5400" b="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76600"/>
            <a:ext cx="8735325" cy="2328664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s-ES_tradnl" b="0" i="0" cap="none" spc="200" baseline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Héctor</a:t>
            </a:r>
            <a:r>
              <a:rPr lang="es-ES_tradnl" b="0" i="0" cap="none" spc="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 Jiménez Saldarriaga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_tradnl" cap="non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hfjimenez@utp.edu.co </a:t>
            </a:r>
          </a:p>
          <a:p>
            <a:pPr marL="0" indent="0" algn="l">
              <a:spcBef>
                <a:spcPts val="0"/>
              </a:spcBef>
              <a:buNone/>
            </a:pPr>
            <a:endParaRPr lang="es-ES_tradnl" cap="non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s-ES_tradnl" b="0" i="0" cap="none" spc="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Brian Ruiz</a:t>
            </a:r>
            <a:endParaRPr lang="es-ES_tradnl" b="0" i="0" cap="none" spc="2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s-ES_tradnl" cap="non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brianruiz@utp.edu.co </a:t>
            </a:r>
            <a:r>
              <a:rPr lang="es-ES_tradnl" b="0" i="0" cap="none" spc="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_tradnl" b="0" i="0" cap="none" spc="2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s-ES_tradnl" sz="2800" b="0" i="0" spc="200" baseline="0" dirty="0">
              <a:solidFill>
                <a:srgbClr val="009999"/>
              </a:solidFill>
            </a:endParaRPr>
          </a:p>
        </p:txBody>
      </p:sp>
      <p:pic>
        <p:nvPicPr>
          <p:cNvPr id="2054" name="Picture 6" descr="http://www.adnpaternidad.co/wp-content/uploads/2014/02/logo-U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98" y="5733255"/>
            <a:ext cx="1787027" cy="11379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isc.utp.edu.co/images/is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8"/>
          <a:stretch/>
        </p:blipFill>
        <p:spPr bwMode="auto">
          <a:xfrm>
            <a:off x="10774932" y="-27384"/>
            <a:ext cx="1456622" cy="143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1483941" y="578104"/>
            <a:ext cx="813886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 smtClean="0">
                <a:latin typeface="Calibri"/>
              </a:rPr>
              <a:t>CONTENIDO</a:t>
            </a:r>
            <a:endParaRPr lang="es-ES_tradnl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5256584"/>
          </a:xfrm>
        </p:spPr>
        <p:txBody>
          <a:bodyPr numCol="2"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>
                <a:latin typeface="Calibri"/>
              </a:rPr>
              <a:t>Space </a:t>
            </a:r>
            <a:r>
              <a:rPr lang="es-ES_tradnl" dirty="0" err="1" smtClean="0">
                <a:latin typeface="Calibri"/>
              </a:rPr>
              <a:t>Invader</a:t>
            </a:r>
            <a:endParaRPr lang="es-ES_tradnl" dirty="0">
              <a:latin typeface="Calibri"/>
            </a:endParaRP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>
                <a:latin typeface="Calibri"/>
              </a:rPr>
              <a:t>Historia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>
                <a:latin typeface="Calibri"/>
              </a:rPr>
              <a:t>Personajes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Implementación 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Algoritmos de Movimiento.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Algoritmos de Creación de Ventanas. 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Algoritmos de Puntaje.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Algoritmos de Bonus.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Algoritmo para Envió de Datos.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Sistema de Puntuación</a:t>
            </a:r>
          </a:p>
          <a:p>
            <a:pPr marL="1063561" lvl="2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err="1" smtClean="0"/>
              <a:t>OpenShift</a:t>
            </a:r>
            <a:r>
              <a:rPr lang="es-ES_tradnl" dirty="0" smtClean="0"/>
              <a:t> y Red </a:t>
            </a:r>
            <a:r>
              <a:rPr lang="es-ES_tradnl" dirty="0" err="1" smtClean="0"/>
              <a:t>Hat</a:t>
            </a:r>
            <a:r>
              <a:rPr lang="es-ES_tradnl" dirty="0" smtClean="0"/>
              <a:t>.</a:t>
            </a:r>
          </a:p>
          <a:p>
            <a:pPr marL="1063561" lvl="2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Montaje de </a:t>
            </a:r>
            <a:r>
              <a:rPr lang="es-ES_tradnl" dirty="0" err="1" smtClean="0"/>
              <a:t>BootStrap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  <a:p>
            <a:pPr marL="1063561" lvl="2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Montaje de </a:t>
            </a:r>
            <a:r>
              <a:rPr lang="es-ES_tradnl" dirty="0" err="1" smtClean="0"/>
              <a:t>Sqlite</a:t>
            </a:r>
            <a:r>
              <a:rPr lang="es-ES_tradnl" dirty="0" smtClean="0"/>
              <a:t> , Mongo </a:t>
            </a:r>
            <a:r>
              <a:rPr lang="es-ES_tradnl" dirty="0" err="1" smtClean="0"/>
              <a:t>Db</a:t>
            </a:r>
            <a:r>
              <a:rPr lang="es-ES_tradnl" dirty="0" smtClean="0"/>
              <a:t>. </a:t>
            </a:r>
          </a:p>
          <a:p>
            <a:pPr marL="1063561" lvl="2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dirty="0" smtClean="0"/>
              <a:t>Ordenamiento de Datos.</a:t>
            </a:r>
            <a:endParaRPr lang="es-ES_tradnl" dirty="0"/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s-ES_tradnl" dirty="0" smtClean="0"/>
              <a:t>Referencias.</a:t>
            </a:r>
            <a:endParaRPr lang="es-ES_tradnl" dirty="0"/>
          </a:p>
          <a:p>
            <a:pPr marL="304746" lvl="1" indent="0" defTabSz="1216152"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es-ES_tradnl" dirty="0" smtClean="0">
              <a:latin typeface="Calibri"/>
            </a:endParaRP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es-ES_tradnl" dirty="0" smtClean="0"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es-ES_tradnl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" name="Picture 6" descr="http://www.adnpaternidad.co/wp-content/uploads/2014/02/logo-U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98" y="5733255"/>
            <a:ext cx="1787027" cy="11379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http://isc.utp.edu.co/images/is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8"/>
          <a:stretch/>
        </p:blipFill>
        <p:spPr bwMode="auto">
          <a:xfrm>
            <a:off x="10774932" y="-27384"/>
            <a:ext cx="1456622" cy="143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CONTINUAR.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6" descr="http://www.adnpaternidad.co/wp-content/uploads/2014/02/logo-U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98" y="5733255"/>
            <a:ext cx="1787027" cy="11379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ttp://isc.utp.edu.co/images/is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8"/>
          <a:stretch/>
        </p:blipFill>
        <p:spPr bwMode="auto">
          <a:xfrm>
            <a:off x="10774932" y="-27384"/>
            <a:ext cx="1456622" cy="143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4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702D4E-A8C1-4AE8-9305-A86DD96A33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Personalizado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Space Invaders V0.5</vt:lpstr>
      <vt:lpstr>CONTENIDO</vt:lpstr>
      <vt:lpstr>CONTINUAR.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2015-11-05T23:49:37Z</dcterms:created>
  <dcterms:modified xsi:type="dcterms:W3CDTF">2015-11-07T20:17:00Z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