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7102475" cy="8991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8" name="PlaceHolder 1"/>
          <p:cNvSpPr>
            <a:spLocks noGrp="1"/>
          </p:cNvSpPr>
          <p:nvPr>
            <p:ph type="body"/>
          </p:nvPr>
        </p:nvSpPr>
        <p:spPr>
          <a:xfrm>
            <a:off x="756000" y="5078520"/>
            <a:ext cx="6047640" cy="4811040"/>
          </a:xfrm>
          <a:prstGeom prst="rect">
            <a:avLst/>
          </a:prstGeom>
        </p:spPr>
        <p:txBody>
          <a:bodyPr lIns="0" tIns="0" rIns="0" bIns="0"/>
          <a:lstStyle/>
          <a:p>
            <a:r>
              <a:rPr lang="en-US" sz="2000">
                <a:latin typeface="Arial"/>
              </a:rPr>
              <a:t>Click to edit the notes format</a:t>
            </a:r>
            <a:endParaRPr/>
          </a:p>
        </p:txBody>
      </p:sp>
      <p:sp>
        <p:nvSpPr>
          <p:cNvPr id="99" name="PlaceHolder 2"/>
          <p:cNvSpPr>
            <a:spLocks noGrp="1"/>
          </p:cNvSpPr>
          <p:nvPr>
            <p:ph type="hdr"/>
          </p:nvPr>
        </p:nvSpPr>
        <p:spPr>
          <a:xfrm>
            <a:off x="0" y="0"/>
            <a:ext cx="3280320" cy="534240"/>
          </a:xfrm>
          <a:prstGeom prst="rect">
            <a:avLst/>
          </a:prstGeom>
        </p:spPr>
        <p:txBody>
          <a:bodyPr lIns="0" tIns="0" rIns="0" bIns="0"/>
          <a:lstStyle/>
          <a:p>
            <a:r>
              <a:rPr lang="en-US" sz="1400">
                <a:latin typeface="Times New Roman"/>
              </a:rPr>
              <a:t>&lt;header&gt;</a:t>
            </a:r>
            <a:endParaRPr/>
          </a:p>
        </p:txBody>
      </p:sp>
      <p:sp>
        <p:nvSpPr>
          <p:cNvPr id="100" name="PlaceHolder 3"/>
          <p:cNvSpPr>
            <a:spLocks noGrp="1"/>
          </p:cNvSpPr>
          <p:nvPr>
            <p:ph type="dt"/>
          </p:nvPr>
        </p:nvSpPr>
        <p:spPr>
          <a:xfrm>
            <a:off x="4279320" y="0"/>
            <a:ext cx="3280320" cy="534240"/>
          </a:xfrm>
          <a:prstGeom prst="rect">
            <a:avLst/>
          </a:prstGeom>
        </p:spPr>
        <p:txBody>
          <a:bodyPr lIns="0" tIns="0" rIns="0" bIns="0"/>
          <a:lstStyle/>
          <a:p>
            <a:pPr algn="r"/>
            <a:r>
              <a:rPr lang="en-US" sz="1400">
                <a:latin typeface="Times New Roman"/>
              </a:rPr>
              <a:t>&lt;date/time&gt;</a:t>
            </a:r>
            <a:endParaRPr/>
          </a:p>
        </p:txBody>
      </p:sp>
      <p:sp>
        <p:nvSpPr>
          <p:cNvPr id="101" name="PlaceHolder 4"/>
          <p:cNvSpPr>
            <a:spLocks noGrp="1"/>
          </p:cNvSpPr>
          <p:nvPr>
            <p:ph type="ftr"/>
          </p:nvPr>
        </p:nvSpPr>
        <p:spPr>
          <a:xfrm>
            <a:off x="0" y="10157400"/>
            <a:ext cx="3280320" cy="534240"/>
          </a:xfrm>
          <a:prstGeom prst="rect">
            <a:avLst/>
          </a:prstGeom>
        </p:spPr>
        <p:txBody>
          <a:bodyPr lIns="0" tIns="0" rIns="0" bIns="0" anchor="b"/>
          <a:lstStyle/>
          <a:p>
            <a:r>
              <a:rPr lang="en-US" sz="1400">
                <a:latin typeface="Times New Roman"/>
              </a:rPr>
              <a:t>&lt;footer&gt;</a:t>
            </a:r>
            <a:endParaRPr/>
          </a:p>
        </p:txBody>
      </p:sp>
      <p:sp>
        <p:nvSpPr>
          <p:cNvPr id="102" name="PlaceHolder 5"/>
          <p:cNvSpPr>
            <a:spLocks noGrp="1"/>
          </p:cNvSpPr>
          <p:nvPr>
            <p:ph type="sldNum"/>
          </p:nvPr>
        </p:nvSpPr>
        <p:spPr>
          <a:xfrm>
            <a:off x="4279320" y="10157400"/>
            <a:ext cx="3280320" cy="534240"/>
          </a:xfrm>
          <a:prstGeom prst="rect">
            <a:avLst/>
          </a:prstGeom>
        </p:spPr>
        <p:txBody>
          <a:bodyPr lIns="0" tIns="0" rIns="0" bIns="0" anchor="b"/>
          <a:lstStyle/>
          <a:p>
            <a:pPr algn="r"/>
            <a:fld id="{4857421C-3125-4BC0-BBA2-1F7C33CFEF2D}" type="slidenum">
              <a:rPr lang="en-US" sz="1400">
                <a:latin typeface="Times New Roman"/>
              </a:rPr>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23"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04750160-A976-406F-B308-E7CC96590226}" type="slidenum">
              <a:rPr lang="en-US" sz="1200">
                <a:solidFill>
                  <a:srgbClr val="000000"/>
                </a:solidFill>
                <a:latin typeface="Arial"/>
                <a:ea typeface="+mn-ea"/>
              </a:rPr>
              <a:pPr algn="r">
                <a:lnSpc>
                  <a:spcPct val="100000"/>
                </a:lnSpc>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41"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B49FAE28-0E8B-480F-95F9-7261E20C528A}" type="slidenum">
              <a:rPr lang="en-US" sz="1200">
                <a:solidFill>
                  <a:srgbClr val="000000"/>
                </a:solidFill>
                <a:latin typeface="Arial"/>
                <a:ea typeface="+mn-ea"/>
              </a:rPr>
              <a:pPr algn="r">
                <a:lnSpc>
                  <a:spcPct val="100000"/>
                </a:lnSpc>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43"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BE7C131C-635B-411C-B72B-60A40F4A742A}" type="slidenum">
              <a:rPr lang="en-US" sz="1200">
                <a:solidFill>
                  <a:srgbClr val="000000"/>
                </a:solidFill>
                <a:latin typeface="Arial"/>
                <a:ea typeface="+mn-ea"/>
              </a:rPr>
              <a:pPr algn="r">
                <a:lnSpc>
                  <a:spcPct val="100000"/>
                </a:lnSpc>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45"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0BA74DB4-0564-4913-86E9-17D38BF322D3}" type="slidenum">
              <a:rPr lang="en-US" sz="1200">
                <a:solidFill>
                  <a:srgbClr val="000000"/>
                </a:solidFill>
                <a:latin typeface="Arial"/>
                <a:ea typeface="+mn-ea"/>
              </a:rPr>
              <a:pPr algn="r">
                <a:lnSpc>
                  <a:spcPct val="100000"/>
                </a:lnSpc>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47"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2E029366-B12D-4507-86E7-7B09C3B800C5}" type="slidenum">
              <a:rPr lang="en-US" sz="1200">
                <a:solidFill>
                  <a:srgbClr val="000000"/>
                </a:solidFill>
                <a:latin typeface="Arial"/>
                <a:ea typeface="+mn-ea"/>
              </a:rPr>
              <a:pPr algn="r">
                <a:lnSpc>
                  <a:spcPct val="100000"/>
                </a:lnSpc>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49"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BE8141E1-40FB-440A-8A03-5BDAC687BC4F}" type="slidenum">
              <a:rPr lang="en-US" sz="1200">
                <a:solidFill>
                  <a:srgbClr val="000000"/>
                </a:solidFill>
                <a:latin typeface="Arial"/>
                <a:ea typeface="+mn-ea"/>
              </a:rPr>
              <a:pPr algn="r">
                <a:lnSpc>
                  <a:spcPct val="100000"/>
                </a:lnSpc>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51"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1F9A2566-3C44-43BA-B964-223B1031B680}" type="slidenum">
              <a:rPr lang="en-US" sz="1200">
                <a:solidFill>
                  <a:srgbClr val="000000"/>
                </a:solidFill>
                <a:latin typeface="Arial"/>
                <a:ea typeface="+mn-ea"/>
              </a:rPr>
              <a:pPr algn="r">
                <a:lnSpc>
                  <a:spcPct val="100000"/>
                </a:lnSpc>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53"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87665757-B552-48B6-A161-5EF8A66593B9}" type="slidenum">
              <a:rPr lang="en-US" sz="1200">
                <a:solidFill>
                  <a:srgbClr val="000000"/>
                </a:solidFill>
                <a:latin typeface="Arial"/>
                <a:ea typeface="+mn-ea"/>
              </a:rPr>
              <a:pPr algn="r">
                <a:lnSpc>
                  <a:spcPct val="100000"/>
                </a:lnSpc>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55"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6A7E08A8-EC14-4668-8362-341FFE07D823}" type="slidenum">
              <a:rPr lang="en-US" sz="1200">
                <a:solidFill>
                  <a:srgbClr val="000000"/>
                </a:solidFill>
                <a:latin typeface="Arial"/>
                <a:ea typeface="+mn-ea"/>
              </a:rPr>
              <a:pPr algn="r">
                <a:lnSpc>
                  <a:spcPct val="100000"/>
                </a:lnSpc>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57"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25E8107C-FB96-4888-8BAC-1319D3508677}" type="slidenum">
              <a:rPr lang="en-US" sz="1200">
                <a:solidFill>
                  <a:srgbClr val="000000"/>
                </a:solidFill>
                <a:latin typeface="Arial"/>
                <a:ea typeface="+mn-ea"/>
              </a:rPr>
              <a:pPr algn="r">
                <a:lnSpc>
                  <a:spcPct val="100000"/>
                </a:lnSpc>
              </a:p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59"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F242F885-FBA4-44C3-8979-CEDB4536E3D9}" type="slidenum">
              <a:rPr lang="en-US" sz="1200">
                <a:solidFill>
                  <a:srgbClr val="000000"/>
                </a:solidFill>
                <a:latin typeface="Arial"/>
                <a:ea typeface="+mn-ea"/>
              </a:rPr>
              <a:pPr algn="r">
                <a:lnSpc>
                  <a:spcPct val="100000"/>
                </a:lnSpc>
              </a:p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25"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1FADD1FB-04E2-4127-B22B-4D32AC7E598C}" type="slidenum">
              <a:rPr lang="en-US" sz="1200">
                <a:solidFill>
                  <a:srgbClr val="000000"/>
                </a:solidFill>
                <a:latin typeface="Arial"/>
                <a:ea typeface="+mn-ea"/>
              </a:rPr>
              <a:pPr algn="r">
                <a:lnSpc>
                  <a:spcPct val="100000"/>
                </a:lnSpc>
              </a:p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61"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42FEC4DA-303E-4834-9DAD-B110C6139583}" type="slidenum">
              <a:rPr lang="en-US" sz="1200">
                <a:solidFill>
                  <a:srgbClr val="000000"/>
                </a:solidFill>
                <a:latin typeface="Arial"/>
                <a:ea typeface="+mn-ea"/>
              </a:rPr>
              <a:pPr algn="r">
                <a:lnSpc>
                  <a:spcPct val="100000"/>
                </a:lnSpc>
              </a:p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63"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543CE120-A5E6-44E5-8A05-F8D5F5CA18ED}" type="slidenum">
              <a:rPr lang="en-US" sz="1200">
                <a:solidFill>
                  <a:srgbClr val="000000"/>
                </a:solidFill>
                <a:latin typeface="Arial"/>
                <a:ea typeface="+mn-ea"/>
              </a:rPr>
              <a:pPr algn="r">
                <a:lnSpc>
                  <a:spcPct val="100000"/>
                </a:lnSpc>
              </a:p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65"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AEDCF108-EB3A-45B5-8EB9-D70E98EB5309}" type="slidenum">
              <a:rPr lang="en-US" sz="1200">
                <a:solidFill>
                  <a:srgbClr val="000000"/>
                </a:solidFill>
                <a:latin typeface="Arial"/>
                <a:ea typeface="+mn-ea"/>
              </a:rPr>
              <a:pPr algn="r">
                <a:lnSpc>
                  <a:spcPct val="100000"/>
                </a:lnSpc>
              </a:p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67"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A8F39456-B224-42F1-9DA7-DD898DA06C8A}" type="slidenum">
              <a:rPr lang="en-US" sz="1200">
                <a:solidFill>
                  <a:srgbClr val="000000"/>
                </a:solidFill>
                <a:latin typeface="Arial"/>
                <a:ea typeface="+mn-ea"/>
              </a:rPr>
              <a:pPr algn="r">
                <a:lnSpc>
                  <a:spcPct val="100000"/>
                </a:lnSpc>
              </a:p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69"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E709398C-6A3D-42C8-B7AF-4ACC75EDEA71}" type="slidenum">
              <a:rPr lang="en-US" sz="1200">
                <a:solidFill>
                  <a:srgbClr val="000000"/>
                </a:solidFill>
                <a:latin typeface="Arial"/>
                <a:ea typeface="+mn-ea"/>
              </a:rPr>
              <a:pPr algn="r">
                <a:lnSpc>
                  <a:spcPct val="100000"/>
                </a:lnSpc>
              </a:p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71"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FC031BBA-C604-4EFB-B08D-AF4E683B0EE4}" type="slidenum">
              <a:rPr lang="en-US" sz="1200">
                <a:solidFill>
                  <a:srgbClr val="000000"/>
                </a:solidFill>
                <a:latin typeface="Arial"/>
                <a:ea typeface="+mn-ea"/>
              </a:rPr>
              <a:pPr algn="r">
                <a:lnSpc>
                  <a:spcPct val="100000"/>
                </a:lnSpc>
              </a:pP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73"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E6DD98C6-4DAA-4EB4-AABB-2D4372E2FD20}" type="slidenum">
              <a:rPr lang="en-US" sz="1200">
                <a:solidFill>
                  <a:srgbClr val="000000"/>
                </a:solidFill>
                <a:latin typeface="Arial"/>
                <a:ea typeface="+mn-ea"/>
              </a:rPr>
              <a:pPr algn="r">
                <a:lnSpc>
                  <a:spcPct val="100000"/>
                </a:lnSpc>
              </a:pP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75"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5D971E78-7AF9-4B28-AD87-EA8AA2C43FF1}" type="slidenum">
              <a:rPr lang="en-US" sz="1200">
                <a:solidFill>
                  <a:srgbClr val="000000"/>
                </a:solidFill>
                <a:latin typeface="Arial"/>
                <a:ea typeface="+mn-ea"/>
              </a:rPr>
              <a:pPr algn="r">
                <a:lnSpc>
                  <a:spcPct val="100000"/>
                </a:lnSpc>
              </a:pP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77"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B94A512A-BEFA-4600-933B-5558A5498B53}" type="slidenum">
              <a:rPr lang="en-US" sz="1200">
                <a:solidFill>
                  <a:srgbClr val="000000"/>
                </a:solidFill>
                <a:latin typeface="Arial"/>
                <a:ea typeface="+mn-ea"/>
              </a:rPr>
              <a:pPr algn="r">
                <a:lnSpc>
                  <a:spcPct val="100000"/>
                </a:lnSpc>
              </a:pP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79"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9F877E9F-5387-41DE-B733-A8D36A12B09E}" type="slidenum">
              <a:rPr lang="en-US" sz="1200">
                <a:solidFill>
                  <a:srgbClr val="000000"/>
                </a:solidFill>
                <a:latin typeface="Arial"/>
                <a:ea typeface="+mn-ea"/>
              </a:rPr>
              <a:pPr algn="r">
                <a:lnSpc>
                  <a:spcPct val="100000"/>
                </a:lnSpc>
              </a:pP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27"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A498411C-5BFB-440B-BF2D-EFE39D2EDD4B}" type="slidenum">
              <a:rPr lang="en-US" sz="1200">
                <a:solidFill>
                  <a:srgbClr val="000000"/>
                </a:solidFill>
                <a:latin typeface="Arial"/>
                <a:ea typeface="+mn-ea"/>
              </a:rPr>
              <a:pPr algn="r">
                <a:lnSpc>
                  <a:spcPct val="100000"/>
                </a:lnSpc>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29"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B919FBF7-6529-43FE-86C9-F9EEF69D2FB1}" type="slidenum">
              <a:rPr lang="en-US" sz="1200">
                <a:solidFill>
                  <a:srgbClr val="000000"/>
                </a:solidFill>
                <a:latin typeface="Arial"/>
                <a:ea typeface="+mn-ea"/>
              </a:rPr>
              <a:pPr algn="r">
                <a:lnSpc>
                  <a:spcPct val="100000"/>
                </a:lnSpc>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31"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EDDB2A38-9C7E-4307-A9F2-97B9C677A3E8}" type="slidenum">
              <a:rPr lang="en-US" sz="1200">
                <a:solidFill>
                  <a:srgbClr val="000000"/>
                </a:solidFill>
                <a:latin typeface="Arial"/>
                <a:ea typeface="+mn-ea"/>
              </a:rPr>
              <a:pPr algn="r">
                <a:lnSpc>
                  <a:spcPct val="100000"/>
                </a:lnSpc>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33"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228F384C-DC7C-4809-9063-16F8C5010BA3}" type="slidenum">
              <a:rPr lang="en-US" sz="1200">
                <a:solidFill>
                  <a:srgbClr val="000000"/>
                </a:solidFill>
                <a:latin typeface="Arial"/>
                <a:ea typeface="+mn-ea"/>
              </a:rPr>
              <a:pPr algn="r">
                <a:lnSpc>
                  <a:spcPct val="100000"/>
                </a:lnSpc>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35"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DCB828C9-7C7C-41BC-9D91-44CD1BBD66C7}" type="slidenum">
              <a:rPr lang="en-US" sz="1200">
                <a:solidFill>
                  <a:srgbClr val="000000"/>
                </a:solidFill>
                <a:latin typeface="Arial"/>
                <a:ea typeface="+mn-ea"/>
              </a:rPr>
              <a:pPr algn="r">
                <a:lnSpc>
                  <a:spcPct val="100000"/>
                </a:lnSpc>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37"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380C36B9-AD19-4FFB-BF5D-DAF41823877F}" type="slidenum">
              <a:rPr lang="en-US" sz="1200">
                <a:solidFill>
                  <a:srgbClr val="000000"/>
                </a:solidFill>
                <a:latin typeface="Arial"/>
                <a:ea typeface="+mn-ea"/>
              </a:rPr>
              <a:pPr algn="r">
                <a:lnSpc>
                  <a:spcPct val="100000"/>
                </a:lnSpc>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PlaceHolder 1"/>
          <p:cNvSpPr>
            <a:spLocks noGrp="1"/>
          </p:cNvSpPr>
          <p:nvPr>
            <p:ph type="body"/>
          </p:nvPr>
        </p:nvSpPr>
        <p:spPr>
          <a:xfrm>
            <a:off x="709560" y="4270320"/>
            <a:ext cx="5681880" cy="4044960"/>
          </a:xfrm>
          <a:prstGeom prst="rect">
            <a:avLst/>
          </a:prstGeom>
        </p:spPr>
        <p:txBody>
          <a:bodyPr lIns="0" tIns="0" rIns="0" bIns="0"/>
          <a:lstStyle/>
          <a:p>
            <a:endParaRPr/>
          </a:p>
        </p:txBody>
      </p:sp>
      <p:sp>
        <p:nvSpPr>
          <p:cNvPr id="339" name="CustomShape 2"/>
          <p:cNvSpPr/>
          <p:nvPr/>
        </p:nvSpPr>
        <p:spPr>
          <a:xfrm>
            <a:off x="4022640" y="8540640"/>
            <a:ext cx="3076560" cy="447840"/>
          </a:xfrm>
          <a:prstGeom prst="rect">
            <a:avLst/>
          </a:prstGeom>
          <a:noFill/>
          <a:ln>
            <a:noFill/>
          </a:ln>
        </p:spPr>
        <p:txBody>
          <a:bodyPr lIns="90000" tIns="45000" rIns="90000" bIns="45000" anchor="b"/>
          <a:lstStyle/>
          <a:p>
            <a:pPr algn="r">
              <a:lnSpc>
                <a:spcPct val="100000"/>
              </a:lnSpc>
            </a:pPr>
            <a:fld id="{BBF911BD-3434-4CBD-B040-BB045B403C08}" type="slidenum">
              <a:rPr lang="en-US" sz="1200">
                <a:solidFill>
                  <a:srgbClr val="000000"/>
                </a:solidFill>
                <a:latin typeface="Arial"/>
                <a:ea typeface="+mn-ea"/>
              </a:rPr>
              <a:pPr algn="r">
                <a:lnSpc>
                  <a:spcPct val="100000"/>
                </a:lnSpc>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4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4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4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4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5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52" name="PlaceHolder 2"/>
          <p:cNvSpPr>
            <a:spLocks noGrp="1"/>
          </p:cNvSpPr>
          <p:nvPr>
            <p:ph type="body"/>
          </p:nvPr>
        </p:nvSpPr>
        <p:spPr>
          <a:xfrm>
            <a:off x="457200" y="1604520"/>
            <a:ext cx="8229240" cy="3976920"/>
          </a:xfrm>
          <a:prstGeom prst="rect">
            <a:avLst/>
          </a:prstGeom>
        </p:spPr>
        <p:txBody>
          <a:bodyPr lIns="0" tIns="0" rIns="0" bIns="0"/>
          <a:lstStyle/>
          <a:p>
            <a:endParaRPr/>
          </a:p>
        </p:txBody>
      </p:sp>
      <p:sp>
        <p:nvSpPr>
          <p:cNvPr id="53" name="PlaceHolder 3"/>
          <p:cNvSpPr>
            <a:spLocks noGrp="1"/>
          </p:cNvSpPr>
          <p:nvPr>
            <p:ph type="body"/>
          </p:nvPr>
        </p:nvSpPr>
        <p:spPr>
          <a:xfrm>
            <a:off x="457200" y="1604520"/>
            <a:ext cx="8229240" cy="3976920"/>
          </a:xfrm>
          <a:prstGeom prst="rect">
            <a:avLst/>
          </a:prstGeom>
        </p:spPr>
        <p:txBody>
          <a:bodyPr lIns="0" tIns="0" rIns="0" bIns="0"/>
          <a:lstStyle/>
          <a:p>
            <a:endParaRPr/>
          </a:p>
        </p:txBody>
      </p:sp>
      <p:pic>
        <p:nvPicPr>
          <p:cNvPr id="54" name="Picture 53"/>
          <p:cNvPicPr/>
          <p:nvPr/>
        </p:nvPicPr>
        <p:blipFill>
          <a:blip r:embed="rId2"/>
          <a:stretch>
            <a:fillRect/>
          </a:stretch>
        </p:blipFill>
        <p:spPr>
          <a:xfrm>
            <a:off x="2079360" y="1604160"/>
            <a:ext cx="4984200" cy="3976920"/>
          </a:xfrm>
          <a:prstGeom prst="rect">
            <a:avLst/>
          </a:prstGeom>
          <a:ln>
            <a:noFill/>
          </a:ln>
        </p:spPr>
      </p:pic>
      <p:pic>
        <p:nvPicPr>
          <p:cNvPr id="55" name="Picture 54"/>
          <p:cNvPicPr/>
          <p:nvPr/>
        </p:nvPicPr>
        <p:blipFill>
          <a:blip r:embed="rId2"/>
          <a:stretch>
            <a:fillRect/>
          </a:stretch>
        </p:blipFill>
        <p:spPr>
          <a:xfrm>
            <a:off x="207936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6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67" name="PlaceHolder 2"/>
          <p:cNvSpPr>
            <a:spLocks noGrp="1"/>
          </p:cNvSpPr>
          <p:nvPr>
            <p:ph type="body"/>
          </p:nvPr>
        </p:nvSpPr>
        <p:spPr>
          <a:xfrm>
            <a:off x="457200" y="1604520"/>
            <a:ext cx="8229240" cy="39769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69"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70" name="PlaceHolder 3"/>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2"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7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5"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76" name="PlaceHolder 4"/>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2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78"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7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0"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8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4"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86"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87"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8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9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91"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92"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94" name="PlaceHolder 2"/>
          <p:cNvSpPr>
            <a:spLocks noGrp="1"/>
          </p:cNvSpPr>
          <p:nvPr>
            <p:ph type="body"/>
          </p:nvPr>
        </p:nvSpPr>
        <p:spPr>
          <a:xfrm>
            <a:off x="457200" y="1604520"/>
            <a:ext cx="8229240" cy="3976920"/>
          </a:xfrm>
          <a:prstGeom prst="rect">
            <a:avLst/>
          </a:prstGeom>
        </p:spPr>
        <p:txBody>
          <a:bodyPr lIns="0" tIns="0" rIns="0" bIns="0"/>
          <a:lstStyle/>
          <a:p>
            <a:endParaRPr/>
          </a:p>
        </p:txBody>
      </p:sp>
      <p:sp>
        <p:nvSpPr>
          <p:cNvPr id="95" name="PlaceHolder 3"/>
          <p:cNvSpPr>
            <a:spLocks noGrp="1"/>
          </p:cNvSpPr>
          <p:nvPr>
            <p:ph type="body"/>
          </p:nvPr>
        </p:nvSpPr>
        <p:spPr>
          <a:xfrm>
            <a:off x="457200" y="1604520"/>
            <a:ext cx="8229240" cy="3976920"/>
          </a:xfrm>
          <a:prstGeom prst="rect">
            <a:avLst/>
          </a:prstGeom>
        </p:spPr>
        <p:txBody>
          <a:bodyPr lIns="0" tIns="0" rIns="0" bIns="0"/>
          <a:lstStyle/>
          <a:p>
            <a:endParaRPr/>
          </a:p>
        </p:txBody>
      </p:sp>
      <p:pic>
        <p:nvPicPr>
          <p:cNvPr id="96" name="Picture 95"/>
          <p:cNvPicPr/>
          <p:nvPr/>
        </p:nvPicPr>
        <p:blipFill>
          <a:blip r:embed="rId2"/>
          <a:stretch>
            <a:fillRect/>
          </a:stretch>
        </p:blipFill>
        <p:spPr>
          <a:xfrm>
            <a:off x="2079360" y="1604160"/>
            <a:ext cx="4984200" cy="3976920"/>
          </a:xfrm>
          <a:prstGeom prst="rect">
            <a:avLst/>
          </a:prstGeom>
          <a:ln>
            <a:noFill/>
          </a:ln>
        </p:spPr>
      </p:pic>
      <p:pic>
        <p:nvPicPr>
          <p:cNvPr id="97" name="Picture 96"/>
          <p:cNvPicPr/>
          <p:nvPr/>
        </p:nvPicPr>
        <p:blipFill>
          <a:blip r:embed="rId2"/>
          <a:stretch>
            <a:fillRect/>
          </a:stretch>
        </p:blipFill>
        <p:spPr>
          <a:xfrm>
            <a:off x="2079360" y="1604160"/>
            <a:ext cx="4984200" cy="39769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25" name="PlaceHolder 2"/>
          <p:cNvSpPr>
            <a:spLocks noGrp="1"/>
          </p:cNvSpPr>
          <p:nvPr>
            <p:ph type="body"/>
          </p:nvPr>
        </p:nvSpPr>
        <p:spPr>
          <a:xfrm>
            <a:off x="457200" y="1604520"/>
            <a:ext cx="822924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27"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3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34" name="PlaceHolder 4"/>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36"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3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4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4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 name="CustomShape 1"/>
          <p:cNvSpPr/>
          <p:nvPr/>
        </p:nvSpPr>
        <p:spPr>
          <a:xfrm>
            <a:off x="655560" y="360360"/>
            <a:ext cx="8496360" cy="717840"/>
          </a:xfrm>
          <a:prstGeom prst="rect">
            <a:avLst/>
          </a:prstGeom>
          <a:solidFill>
            <a:srgbClr val="3366CC"/>
          </a:solidFill>
          <a:ln w="9360">
            <a:noFill/>
          </a:ln>
        </p:spPr>
      </p:sp>
      <p:sp>
        <p:nvSpPr>
          <p:cNvPr id="23" name="CustomShape 2"/>
          <p:cNvSpPr/>
          <p:nvPr/>
        </p:nvSpPr>
        <p:spPr>
          <a:xfrm>
            <a:off x="0" y="719280"/>
            <a:ext cx="327240" cy="360360"/>
          </a:xfrm>
          <a:prstGeom prst="rect">
            <a:avLst/>
          </a:prstGeom>
          <a:solidFill>
            <a:srgbClr val="99CCFF"/>
          </a:solidFill>
          <a:ln w="9360">
            <a:noFill/>
          </a:ln>
        </p:spPr>
      </p:sp>
      <p:sp>
        <p:nvSpPr>
          <p:cNvPr id="2" name="CustomShape 3"/>
          <p:cNvSpPr/>
          <p:nvPr/>
        </p:nvSpPr>
        <p:spPr>
          <a:xfrm>
            <a:off x="328680" y="357120"/>
            <a:ext cx="327240" cy="360360"/>
          </a:xfrm>
          <a:prstGeom prst="rect">
            <a:avLst/>
          </a:prstGeom>
          <a:solidFill>
            <a:srgbClr val="99CCFF"/>
          </a:solidFill>
          <a:ln w="9360">
            <a:noFill/>
          </a:ln>
        </p:spPr>
      </p:sp>
      <p:sp>
        <p:nvSpPr>
          <p:cNvPr id="3" name="CustomShape 4"/>
          <p:cNvSpPr/>
          <p:nvPr/>
        </p:nvSpPr>
        <p:spPr>
          <a:xfrm>
            <a:off x="657360" y="0"/>
            <a:ext cx="327240" cy="360360"/>
          </a:xfrm>
          <a:prstGeom prst="rect">
            <a:avLst/>
          </a:prstGeom>
          <a:solidFill>
            <a:srgbClr val="99CCFF"/>
          </a:solidFill>
          <a:ln w="9360">
            <a:noFill/>
          </a:ln>
        </p:spPr>
      </p:sp>
      <p:sp>
        <p:nvSpPr>
          <p:cNvPr id="4" name="CustomShape 5"/>
          <p:cNvSpPr/>
          <p:nvPr/>
        </p:nvSpPr>
        <p:spPr>
          <a:xfrm>
            <a:off x="657360" y="361800"/>
            <a:ext cx="327240" cy="360360"/>
          </a:xfrm>
          <a:prstGeom prst="rect">
            <a:avLst/>
          </a:prstGeom>
          <a:solidFill>
            <a:srgbClr val="6699FF"/>
          </a:solidFill>
          <a:ln w="9360">
            <a:noFill/>
          </a:ln>
        </p:spPr>
      </p:sp>
      <p:sp>
        <p:nvSpPr>
          <p:cNvPr id="5" name="CustomShape 6"/>
          <p:cNvSpPr/>
          <p:nvPr/>
        </p:nvSpPr>
        <p:spPr>
          <a:xfrm>
            <a:off x="328680" y="719280"/>
            <a:ext cx="327240" cy="360360"/>
          </a:xfrm>
          <a:prstGeom prst="rect">
            <a:avLst/>
          </a:prstGeom>
          <a:solidFill>
            <a:srgbClr val="6699FF"/>
          </a:solidFill>
          <a:ln w="9360">
            <a:noFill/>
          </a:ln>
        </p:spPr>
      </p:sp>
      <p:sp>
        <p:nvSpPr>
          <p:cNvPr id="6" name="CustomShape 7"/>
          <p:cNvSpPr/>
          <p:nvPr/>
        </p:nvSpPr>
        <p:spPr>
          <a:xfrm>
            <a:off x="1716120" y="628560"/>
            <a:ext cx="7437600" cy="2532240"/>
          </a:xfrm>
          <a:prstGeom prst="rect">
            <a:avLst/>
          </a:prstGeom>
          <a:solidFill>
            <a:srgbClr val="3366CC"/>
          </a:solidFill>
          <a:ln w="9360">
            <a:noFill/>
          </a:ln>
        </p:spPr>
      </p:sp>
      <p:sp>
        <p:nvSpPr>
          <p:cNvPr id="7" name="CustomShape 8"/>
          <p:cNvSpPr/>
          <p:nvPr/>
        </p:nvSpPr>
        <p:spPr>
          <a:xfrm>
            <a:off x="1143000" y="2286000"/>
            <a:ext cx="912960" cy="912960"/>
          </a:xfrm>
          <a:prstGeom prst="rect">
            <a:avLst/>
          </a:prstGeom>
          <a:solidFill>
            <a:srgbClr val="3366CC"/>
          </a:solidFill>
          <a:ln w="9360">
            <a:noFill/>
          </a:ln>
        </p:spPr>
      </p:sp>
      <p:sp>
        <p:nvSpPr>
          <p:cNvPr id="8" name="CustomShape 9"/>
          <p:cNvSpPr/>
          <p:nvPr/>
        </p:nvSpPr>
        <p:spPr>
          <a:xfrm>
            <a:off x="1130400" y="3141720"/>
            <a:ext cx="8012160" cy="573120"/>
          </a:xfrm>
          <a:prstGeom prst="rect">
            <a:avLst/>
          </a:prstGeom>
          <a:solidFill>
            <a:srgbClr val="000798"/>
          </a:solidFill>
          <a:ln w="9360">
            <a:noFill/>
          </a:ln>
        </p:spPr>
      </p:sp>
      <p:sp>
        <p:nvSpPr>
          <p:cNvPr id="9" name="CustomShape 10"/>
          <p:cNvSpPr/>
          <p:nvPr/>
        </p:nvSpPr>
        <p:spPr>
          <a:xfrm>
            <a:off x="573120" y="2521080"/>
            <a:ext cx="574920" cy="640080"/>
          </a:xfrm>
          <a:prstGeom prst="rect">
            <a:avLst/>
          </a:prstGeom>
          <a:solidFill>
            <a:srgbClr val="6699FF"/>
          </a:solidFill>
          <a:ln w="9360">
            <a:noFill/>
          </a:ln>
        </p:spPr>
      </p:sp>
      <p:sp>
        <p:nvSpPr>
          <p:cNvPr id="10" name="CustomShape 11"/>
          <p:cNvSpPr/>
          <p:nvPr/>
        </p:nvSpPr>
        <p:spPr>
          <a:xfrm>
            <a:off x="1716120" y="628560"/>
            <a:ext cx="565200" cy="635040"/>
          </a:xfrm>
          <a:prstGeom prst="rect">
            <a:avLst/>
          </a:prstGeom>
          <a:solidFill>
            <a:srgbClr val="99CCFF"/>
          </a:solidFill>
          <a:ln w="9360">
            <a:noFill/>
          </a:ln>
        </p:spPr>
      </p:sp>
      <p:sp>
        <p:nvSpPr>
          <p:cNvPr id="11" name="CustomShape 12"/>
          <p:cNvSpPr/>
          <p:nvPr/>
        </p:nvSpPr>
        <p:spPr>
          <a:xfrm>
            <a:off x="2278080" y="0"/>
            <a:ext cx="584280" cy="633600"/>
          </a:xfrm>
          <a:prstGeom prst="rect">
            <a:avLst/>
          </a:prstGeom>
          <a:solidFill>
            <a:srgbClr val="99CCFF"/>
          </a:solidFill>
          <a:ln w="9360">
            <a:noFill/>
          </a:ln>
        </p:spPr>
      </p:sp>
      <p:sp>
        <p:nvSpPr>
          <p:cNvPr id="12" name="CustomShape 13"/>
          <p:cNvSpPr/>
          <p:nvPr/>
        </p:nvSpPr>
        <p:spPr>
          <a:xfrm>
            <a:off x="2281320" y="628560"/>
            <a:ext cx="584280" cy="630360"/>
          </a:xfrm>
          <a:prstGeom prst="rect">
            <a:avLst/>
          </a:prstGeom>
          <a:solidFill>
            <a:srgbClr val="6699FF"/>
          </a:solidFill>
          <a:ln w="9360">
            <a:noFill/>
          </a:ln>
        </p:spPr>
      </p:sp>
      <p:sp>
        <p:nvSpPr>
          <p:cNvPr id="13" name="CustomShape 14"/>
          <p:cNvSpPr/>
          <p:nvPr/>
        </p:nvSpPr>
        <p:spPr>
          <a:xfrm>
            <a:off x="1141560" y="1262160"/>
            <a:ext cx="573120" cy="623880"/>
          </a:xfrm>
          <a:prstGeom prst="rect">
            <a:avLst/>
          </a:prstGeom>
          <a:solidFill>
            <a:srgbClr val="99CCFF"/>
          </a:solidFill>
          <a:ln w="9360">
            <a:noFill/>
          </a:ln>
        </p:spPr>
      </p:sp>
      <p:sp>
        <p:nvSpPr>
          <p:cNvPr id="14" name="CustomShape 15"/>
          <p:cNvSpPr/>
          <p:nvPr/>
        </p:nvSpPr>
        <p:spPr>
          <a:xfrm>
            <a:off x="1716120" y="1263600"/>
            <a:ext cx="565200" cy="621000"/>
          </a:xfrm>
          <a:prstGeom prst="rect">
            <a:avLst/>
          </a:prstGeom>
          <a:solidFill>
            <a:srgbClr val="6699FF"/>
          </a:solidFill>
          <a:ln w="9360">
            <a:noFill/>
          </a:ln>
        </p:spPr>
      </p:sp>
      <p:sp>
        <p:nvSpPr>
          <p:cNvPr id="15" name="CustomShape 16"/>
          <p:cNvSpPr/>
          <p:nvPr/>
        </p:nvSpPr>
        <p:spPr>
          <a:xfrm>
            <a:off x="573120" y="1886040"/>
            <a:ext cx="574920" cy="642960"/>
          </a:xfrm>
          <a:prstGeom prst="rect">
            <a:avLst/>
          </a:prstGeom>
          <a:solidFill>
            <a:srgbClr val="99CCFF"/>
          </a:solidFill>
          <a:ln w="9360">
            <a:noFill/>
          </a:ln>
        </p:spPr>
      </p:sp>
      <p:sp>
        <p:nvSpPr>
          <p:cNvPr id="16" name="CustomShape 17"/>
          <p:cNvSpPr/>
          <p:nvPr/>
        </p:nvSpPr>
        <p:spPr>
          <a:xfrm>
            <a:off x="1141560" y="1886040"/>
            <a:ext cx="574920" cy="642960"/>
          </a:xfrm>
          <a:prstGeom prst="rect">
            <a:avLst/>
          </a:prstGeom>
          <a:solidFill>
            <a:srgbClr val="6699FF"/>
          </a:solidFill>
          <a:ln w="9360">
            <a:noFill/>
          </a:ln>
        </p:spPr>
      </p:sp>
      <p:sp>
        <p:nvSpPr>
          <p:cNvPr id="17" name="CustomShape 18"/>
          <p:cNvSpPr/>
          <p:nvPr/>
        </p:nvSpPr>
        <p:spPr>
          <a:xfrm>
            <a:off x="0" y="2529000"/>
            <a:ext cx="573120" cy="631800"/>
          </a:xfrm>
          <a:prstGeom prst="rect">
            <a:avLst/>
          </a:prstGeom>
          <a:solidFill>
            <a:srgbClr val="99CCFF"/>
          </a:solidFill>
          <a:ln w="9360">
            <a:noFill/>
          </a:ln>
        </p:spPr>
      </p:sp>
      <p:sp>
        <p:nvSpPr>
          <p:cNvPr id="18" name="CustomShape 19"/>
          <p:cNvSpPr/>
          <p:nvPr/>
        </p:nvSpPr>
        <p:spPr>
          <a:xfrm>
            <a:off x="4191120" y="5586480"/>
            <a:ext cx="1293840" cy="515880"/>
          </a:xfrm>
          <a:prstGeom prst="rect">
            <a:avLst/>
          </a:prstGeom>
          <a:noFill/>
          <a:ln w="9360">
            <a:noFill/>
          </a:ln>
        </p:spPr>
        <p:txBody>
          <a:bodyPr lIns="90000" tIns="45000" rIns="90000" bIns="45000"/>
          <a:lstStyle/>
          <a:p>
            <a:pPr>
              <a:lnSpc>
                <a:spcPct val="100000"/>
              </a:lnSpc>
            </a:pPr>
            <a:r>
              <a:rPr lang="en-US" sz="2800" b="1">
                <a:solidFill>
                  <a:srgbClr val="000798"/>
                </a:solidFill>
                <a:latin typeface="Arial"/>
                <a:ea typeface="DejaVu Sans"/>
              </a:rPr>
              <a:t>LOGO</a:t>
            </a:r>
            <a:endParaRPr/>
          </a:p>
        </p:txBody>
      </p:sp>
      <p:sp>
        <p:nvSpPr>
          <p:cNvPr id="19" name="CustomShape 20"/>
          <p:cNvSpPr/>
          <p:nvPr/>
        </p:nvSpPr>
        <p:spPr>
          <a:xfrm rot="5400000">
            <a:off x="4690800" y="5028840"/>
            <a:ext cx="271440" cy="1031040"/>
          </a:xfrm>
          <a:prstGeom prst="moon">
            <a:avLst>
              <a:gd name="adj" fmla="val 21208"/>
            </a:avLst>
          </a:prstGeom>
          <a:solidFill>
            <a:srgbClr val="6699FF"/>
          </a:solidFill>
          <a:ln w="9360">
            <a:noFill/>
          </a:ln>
        </p:spPr>
      </p:sp>
      <p:sp>
        <p:nvSpPr>
          <p:cNvPr id="20" name="PlaceHolder 21"/>
          <p:cNvSpPr>
            <a:spLocks noGrp="1"/>
          </p:cNvSpPr>
          <p:nvPr>
            <p:ph type="title"/>
          </p:nvPr>
        </p:nvSpPr>
        <p:spPr>
          <a:xfrm>
            <a:off x="457200" y="273600"/>
            <a:ext cx="8229240" cy="1144800"/>
          </a:xfrm>
          <a:prstGeom prst="rect">
            <a:avLst/>
          </a:prstGeom>
        </p:spPr>
        <p:txBody>
          <a:bodyPr lIns="0" tIns="0" rIns="0" bIns="0" anchor="ctr"/>
          <a:lstStyle/>
          <a:p>
            <a:r>
              <a:rPr lang="en-US">
                <a:latin typeface="Arial"/>
              </a:rPr>
              <a:t>Click to edit the title text format</a:t>
            </a:r>
            <a:endParaRPr/>
          </a:p>
        </p:txBody>
      </p:sp>
      <p:sp>
        <p:nvSpPr>
          <p:cNvPr id="21" name="PlaceHolder 22"/>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CustomShape 1"/>
          <p:cNvSpPr/>
          <p:nvPr/>
        </p:nvSpPr>
        <p:spPr>
          <a:xfrm>
            <a:off x="655560" y="360360"/>
            <a:ext cx="8496360" cy="717840"/>
          </a:xfrm>
          <a:prstGeom prst="rect">
            <a:avLst/>
          </a:prstGeom>
          <a:solidFill>
            <a:srgbClr val="3366CC"/>
          </a:solidFill>
          <a:ln w="9360">
            <a:noFill/>
          </a:ln>
        </p:spPr>
      </p:sp>
      <p:sp>
        <p:nvSpPr>
          <p:cNvPr id="57" name="CustomShape 2"/>
          <p:cNvSpPr/>
          <p:nvPr/>
        </p:nvSpPr>
        <p:spPr>
          <a:xfrm>
            <a:off x="0" y="719280"/>
            <a:ext cx="327240" cy="360360"/>
          </a:xfrm>
          <a:prstGeom prst="rect">
            <a:avLst/>
          </a:prstGeom>
          <a:solidFill>
            <a:srgbClr val="99CCFF"/>
          </a:solidFill>
          <a:ln w="9360">
            <a:noFill/>
          </a:ln>
        </p:spPr>
      </p:sp>
      <p:sp>
        <p:nvSpPr>
          <p:cNvPr id="58" name="CustomShape 3"/>
          <p:cNvSpPr/>
          <p:nvPr/>
        </p:nvSpPr>
        <p:spPr>
          <a:xfrm>
            <a:off x="328680" y="357120"/>
            <a:ext cx="327240" cy="360360"/>
          </a:xfrm>
          <a:prstGeom prst="rect">
            <a:avLst/>
          </a:prstGeom>
          <a:solidFill>
            <a:srgbClr val="99CCFF"/>
          </a:solidFill>
          <a:ln w="9360">
            <a:noFill/>
          </a:ln>
        </p:spPr>
      </p:sp>
      <p:sp>
        <p:nvSpPr>
          <p:cNvPr id="59" name="CustomShape 4"/>
          <p:cNvSpPr/>
          <p:nvPr/>
        </p:nvSpPr>
        <p:spPr>
          <a:xfrm>
            <a:off x="657360" y="0"/>
            <a:ext cx="327240" cy="360360"/>
          </a:xfrm>
          <a:prstGeom prst="rect">
            <a:avLst/>
          </a:prstGeom>
          <a:solidFill>
            <a:srgbClr val="99CCFF"/>
          </a:solidFill>
          <a:ln w="9360">
            <a:noFill/>
          </a:ln>
        </p:spPr>
      </p:sp>
      <p:sp>
        <p:nvSpPr>
          <p:cNvPr id="60" name="CustomShape 5"/>
          <p:cNvSpPr/>
          <p:nvPr/>
        </p:nvSpPr>
        <p:spPr>
          <a:xfrm>
            <a:off x="657360" y="361800"/>
            <a:ext cx="327240" cy="360360"/>
          </a:xfrm>
          <a:prstGeom prst="rect">
            <a:avLst/>
          </a:prstGeom>
          <a:solidFill>
            <a:srgbClr val="6699FF"/>
          </a:solidFill>
          <a:ln w="9360">
            <a:noFill/>
          </a:ln>
        </p:spPr>
      </p:sp>
      <p:sp>
        <p:nvSpPr>
          <p:cNvPr id="61" name="CustomShape 6"/>
          <p:cNvSpPr/>
          <p:nvPr/>
        </p:nvSpPr>
        <p:spPr>
          <a:xfrm>
            <a:off x="328680" y="719280"/>
            <a:ext cx="327240" cy="360360"/>
          </a:xfrm>
          <a:prstGeom prst="rect">
            <a:avLst/>
          </a:prstGeom>
          <a:solidFill>
            <a:srgbClr val="6699FF"/>
          </a:solidFill>
          <a:ln w="9360">
            <a:noFill/>
          </a:ln>
        </p:spPr>
      </p:sp>
      <p:sp>
        <p:nvSpPr>
          <p:cNvPr id="62" name="PlaceHolder 7"/>
          <p:cNvSpPr>
            <a:spLocks noGrp="1"/>
          </p:cNvSpPr>
          <p:nvPr>
            <p:ph type="title"/>
          </p:nvPr>
        </p:nvSpPr>
        <p:spPr>
          <a:xfrm>
            <a:off x="457200" y="273600"/>
            <a:ext cx="8229240" cy="1144800"/>
          </a:xfrm>
          <a:prstGeom prst="rect">
            <a:avLst/>
          </a:prstGeom>
        </p:spPr>
        <p:txBody>
          <a:bodyPr lIns="0" tIns="0" rIns="0" bIns="0" anchor="ctr"/>
          <a:lstStyle/>
          <a:p>
            <a:r>
              <a:rPr lang="en-US">
                <a:latin typeface="Arial"/>
              </a:rPr>
              <a:t>Click to edit the title text format</a:t>
            </a:r>
            <a:endParaRPr/>
          </a:p>
        </p:txBody>
      </p:sp>
      <p:sp>
        <p:nvSpPr>
          <p:cNvPr id="63" name="PlaceHolder 8"/>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1.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1828800" y="1066680"/>
            <a:ext cx="7085160" cy="1903680"/>
          </a:xfrm>
          <a:prstGeom prst="rect">
            <a:avLst/>
          </a:prstGeom>
          <a:noFill/>
          <a:ln>
            <a:noFill/>
          </a:ln>
        </p:spPr>
        <p:txBody>
          <a:bodyPr lIns="90000" tIns="45000" rIns="90000" bIns="45000" anchor="ctr"/>
          <a:lstStyle/>
          <a:p>
            <a:pPr algn="ctr">
              <a:lnSpc>
                <a:spcPct val="100000"/>
              </a:lnSpc>
            </a:pPr>
            <a:r>
              <a:rPr lang="en-US" sz="4500" b="1" i="1">
                <a:solidFill>
                  <a:srgbClr val="FFFFFF"/>
                </a:solidFill>
                <a:latin typeface="Cambria"/>
                <a:ea typeface="DejaVu Sans"/>
              </a:rPr>
              <a:t>SOFTWARE DESIGN</a:t>
            </a:r>
            <a:endParaRPr/>
          </a:p>
        </p:txBody>
      </p:sp>
      <p:sp>
        <p:nvSpPr>
          <p:cNvPr id="104" name="CustomShape 2"/>
          <p:cNvSpPr/>
          <p:nvPr/>
        </p:nvSpPr>
        <p:spPr>
          <a:xfrm>
            <a:off x="3886200" y="5410080"/>
            <a:ext cx="1675080" cy="760680"/>
          </a:xfrm>
          <a:prstGeom prst="rect">
            <a:avLst/>
          </a:prstGeom>
          <a:solidFill>
            <a:srgbClr val="FFFFFF"/>
          </a:solidFill>
          <a:ln w="9360">
            <a:solidFill>
              <a:srgbClr val="FFFFFF"/>
            </a:solidFill>
            <a:round/>
          </a:ln>
        </p:spPr>
      </p:sp>
      <p:sp>
        <p:nvSpPr>
          <p:cNvPr id="105" name="CustomShape 3"/>
          <p:cNvSpPr/>
          <p:nvPr/>
        </p:nvSpPr>
        <p:spPr>
          <a:xfrm>
            <a:off x="7463880" y="3236400"/>
            <a:ext cx="1761840" cy="379440"/>
          </a:xfrm>
          <a:prstGeom prst="rect">
            <a:avLst/>
          </a:prstGeom>
          <a:noFill/>
          <a:ln w="9360">
            <a:noFill/>
          </a:ln>
        </p:spPr>
        <p:txBody>
          <a:bodyPr lIns="90000" tIns="45000" rIns="90000" bIns="45000"/>
          <a:lstStyle/>
          <a:p>
            <a:pPr algn="ctr">
              <a:lnSpc>
                <a:spcPct val="100000"/>
              </a:lnSpc>
            </a:pPr>
            <a:r>
              <a:rPr lang="en-US" sz="2000" b="1">
                <a:solidFill>
                  <a:srgbClr val="FFFFFF"/>
                </a:solidFill>
                <a:latin typeface="Cambria"/>
                <a:ea typeface="DejaVu Sans"/>
              </a:rPr>
              <a:t>Nhóm: 2</a:t>
            </a:r>
            <a:endParaRPr/>
          </a:p>
        </p:txBody>
      </p:sp>
      <p:sp>
        <p:nvSpPr>
          <p:cNvPr id="106" name="CustomShape 4"/>
          <p:cNvSpPr/>
          <p:nvPr/>
        </p:nvSpPr>
        <p:spPr>
          <a:xfrm>
            <a:off x="848160" y="3232080"/>
            <a:ext cx="5302440" cy="388440"/>
          </a:xfrm>
          <a:prstGeom prst="rect">
            <a:avLst/>
          </a:prstGeom>
          <a:noFill/>
          <a:ln>
            <a:noFill/>
          </a:ln>
        </p:spPr>
        <p:txBody>
          <a:bodyPr lIns="90000" tIns="45000" rIns="90000" bIns="45000"/>
          <a:lstStyle/>
          <a:p>
            <a:pPr algn="ctr">
              <a:lnSpc>
                <a:spcPct val="100000"/>
              </a:lnSpc>
            </a:pPr>
            <a:r>
              <a:rPr lang="en-US" sz="2000" b="1">
                <a:solidFill>
                  <a:srgbClr val="FFFFFF"/>
                </a:solidFill>
                <a:latin typeface="Cambria"/>
                <a:ea typeface="DejaVu Sans"/>
              </a:rPr>
              <a:t>Công nghệ phần mềm nâng cao</a:t>
            </a:r>
            <a:endParaRPr/>
          </a:p>
        </p:txBody>
      </p:sp>
      <p:pic>
        <p:nvPicPr>
          <p:cNvPr id="107" name="Picture 106"/>
          <p:cNvPicPr/>
          <p:nvPr/>
        </p:nvPicPr>
        <p:blipFill>
          <a:blip r:embed="rId3"/>
          <a:stretch>
            <a:fillRect/>
          </a:stretch>
        </p:blipFill>
        <p:spPr>
          <a:xfrm>
            <a:off x="2834640" y="4050360"/>
            <a:ext cx="3808440" cy="2532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171"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200" b="1">
                <a:solidFill>
                  <a:srgbClr val="FFFFFF"/>
                </a:solidFill>
                <a:latin typeface="Cambria"/>
                <a:ea typeface="DejaVu Sans"/>
              </a:rPr>
              <a:t>6. Mô hình thiết kế</a:t>
            </a:r>
            <a:endParaRPr/>
          </a:p>
        </p:txBody>
      </p:sp>
      <p:sp>
        <p:nvSpPr>
          <p:cNvPr id="172" name="CustomShape 3"/>
          <p:cNvSpPr/>
          <p:nvPr/>
        </p:nvSpPr>
        <p:spPr>
          <a:xfrm>
            <a:off x="1660680" y="722160"/>
            <a:ext cx="182880" cy="365400"/>
          </a:xfrm>
          <a:prstGeom prst="rect">
            <a:avLst/>
          </a:prstGeom>
          <a:noFill/>
          <a:ln w="9360">
            <a:noFill/>
          </a:ln>
        </p:spPr>
      </p:sp>
      <p:sp>
        <p:nvSpPr>
          <p:cNvPr id="173"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174"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19BC9A77-CDB7-436C-BC7B-92E7F2DF543F}" type="slidenum">
              <a:rPr lang="en-US" sz="1400">
                <a:solidFill>
                  <a:srgbClr val="000000"/>
                </a:solidFill>
                <a:latin typeface="Arial"/>
                <a:ea typeface="DejaVu Sans"/>
              </a:rPr>
              <a:pPr>
                <a:lnSpc>
                  <a:spcPct val="100000"/>
                </a:lnSpc>
              </a:pPr>
              <a:t>10</a:t>
            </a:fld>
            <a:endParaRPr/>
          </a:p>
        </p:txBody>
      </p:sp>
      <p:sp>
        <p:nvSpPr>
          <p:cNvPr id="175"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6.1. Static view</a:t>
            </a:r>
            <a:endParaRPr/>
          </a:p>
        </p:txBody>
      </p:sp>
      <p:sp>
        <p:nvSpPr>
          <p:cNvPr id="176" name="CustomShape 7"/>
          <p:cNvSpPr/>
          <p:nvPr/>
        </p:nvSpPr>
        <p:spPr>
          <a:xfrm>
            <a:off x="457560" y="2269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Entity-relationship diagrams (ERDs)</a:t>
            </a:r>
            <a:endParaRPr dirty="0"/>
          </a:p>
          <a:p>
            <a:pPr algn="just">
              <a:lnSpc>
                <a:spcPct val="100000"/>
              </a:lnSpc>
            </a:pPr>
            <a:endParaRPr dirty="0"/>
          </a:p>
        </p:txBody>
      </p:sp>
      <p:pic>
        <p:nvPicPr>
          <p:cNvPr id="177" name="Picture 176"/>
          <p:cNvPicPr/>
          <p:nvPr/>
        </p:nvPicPr>
        <p:blipFill>
          <a:blip r:embed="rId3"/>
          <a:stretch>
            <a:fillRect/>
          </a:stretch>
        </p:blipFill>
        <p:spPr>
          <a:xfrm>
            <a:off x="1562760" y="2779200"/>
            <a:ext cx="6722280" cy="3821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179"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200" b="1">
                <a:solidFill>
                  <a:srgbClr val="FFFFFF"/>
                </a:solidFill>
                <a:latin typeface="Cambria"/>
                <a:ea typeface="DejaVu Sans"/>
              </a:rPr>
              <a:t>6. Mô hình thiết kế</a:t>
            </a:r>
            <a:endParaRPr/>
          </a:p>
        </p:txBody>
      </p:sp>
      <p:sp>
        <p:nvSpPr>
          <p:cNvPr id="180" name="CustomShape 3"/>
          <p:cNvSpPr/>
          <p:nvPr/>
        </p:nvSpPr>
        <p:spPr>
          <a:xfrm>
            <a:off x="1660680" y="722160"/>
            <a:ext cx="182880" cy="365400"/>
          </a:xfrm>
          <a:prstGeom prst="rect">
            <a:avLst/>
          </a:prstGeom>
          <a:noFill/>
          <a:ln w="9360">
            <a:noFill/>
          </a:ln>
        </p:spPr>
      </p:sp>
      <p:sp>
        <p:nvSpPr>
          <p:cNvPr id="181"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182"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3ED7E2B6-5124-45A1-A2F9-87EB769050BE}" type="slidenum">
              <a:rPr lang="en-US" sz="1400">
                <a:solidFill>
                  <a:srgbClr val="000000"/>
                </a:solidFill>
                <a:latin typeface="Arial"/>
                <a:ea typeface="DejaVu Sans"/>
              </a:rPr>
              <a:pPr>
                <a:lnSpc>
                  <a:spcPct val="100000"/>
                </a:lnSpc>
              </a:pPr>
              <a:t>11</a:t>
            </a:fld>
            <a:endParaRPr/>
          </a:p>
        </p:txBody>
      </p:sp>
      <p:sp>
        <p:nvSpPr>
          <p:cNvPr id="183"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6.1. Static view</a:t>
            </a:r>
            <a:endParaRPr/>
          </a:p>
        </p:txBody>
      </p:sp>
      <p:sp>
        <p:nvSpPr>
          <p:cNvPr id="184" name="CustomShape 7"/>
          <p:cNvSpPr/>
          <p:nvPr/>
        </p:nvSpPr>
        <p:spPr>
          <a:xfrm>
            <a:off x="457560" y="2269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Interface description languages (IDLs)</a:t>
            </a:r>
            <a:endParaRPr dirty="0"/>
          </a:p>
          <a:p>
            <a:pPr algn="just">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186"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200" b="1">
                <a:solidFill>
                  <a:srgbClr val="FFFFFF"/>
                </a:solidFill>
                <a:latin typeface="Cambria"/>
                <a:ea typeface="DejaVu Sans"/>
              </a:rPr>
              <a:t>6. Mô hình thiết kế</a:t>
            </a:r>
            <a:endParaRPr/>
          </a:p>
        </p:txBody>
      </p:sp>
      <p:sp>
        <p:nvSpPr>
          <p:cNvPr id="187" name="CustomShape 3"/>
          <p:cNvSpPr/>
          <p:nvPr/>
        </p:nvSpPr>
        <p:spPr>
          <a:xfrm>
            <a:off x="1660680" y="722160"/>
            <a:ext cx="182880" cy="365400"/>
          </a:xfrm>
          <a:prstGeom prst="rect">
            <a:avLst/>
          </a:prstGeom>
          <a:noFill/>
          <a:ln w="9360">
            <a:noFill/>
          </a:ln>
        </p:spPr>
      </p:sp>
      <p:sp>
        <p:nvSpPr>
          <p:cNvPr id="188"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189"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809C2D62-F705-4310-AB59-305DE88A48FE}" type="slidenum">
              <a:rPr lang="en-US" sz="1400">
                <a:solidFill>
                  <a:srgbClr val="000000"/>
                </a:solidFill>
                <a:latin typeface="Arial"/>
                <a:ea typeface="DejaVu Sans"/>
              </a:rPr>
              <a:pPr>
                <a:lnSpc>
                  <a:spcPct val="100000"/>
                </a:lnSpc>
              </a:pPr>
              <a:t>12</a:t>
            </a:fld>
            <a:endParaRPr/>
          </a:p>
        </p:txBody>
      </p:sp>
      <p:sp>
        <p:nvSpPr>
          <p:cNvPr id="190"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6.1. Static view</a:t>
            </a:r>
            <a:endParaRPr/>
          </a:p>
        </p:txBody>
      </p:sp>
      <p:sp>
        <p:nvSpPr>
          <p:cNvPr id="191" name="CustomShape 7"/>
          <p:cNvSpPr/>
          <p:nvPr/>
        </p:nvSpPr>
        <p:spPr>
          <a:xfrm>
            <a:off x="457560" y="2269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Struture charts</a:t>
            </a:r>
            <a:endParaRPr dirty="0"/>
          </a:p>
          <a:p>
            <a:pPr algn="just">
              <a:lnSpc>
                <a:spcPct val="100000"/>
              </a:lnSpc>
            </a:pPr>
            <a:endParaRPr dirty="0"/>
          </a:p>
        </p:txBody>
      </p:sp>
      <p:pic>
        <p:nvPicPr>
          <p:cNvPr id="192" name="Picture 191"/>
          <p:cNvPicPr/>
          <p:nvPr/>
        </p:nvPicPr>
        <p:blipFill>
          <a:blip r:embed="rId3"/>
          <a:stretch>
            <a:fillRect/>
          </a:stretch>
        </p:blipFill>
        <p:spPr>
          <a:xfrm>
            <a:off x="6317280" y="2770200"/>
            <a:ext cx="2095200" cy="3264840"/>
          </a:xfrm>
          <a:prstGeom prst="rect">
            <a:avLst/>
          </a:prstGeom>
          <a:ln>
            <a:noFill/>
          </a:ln>
        </p:spPr>
      </p:pic>
      <p:pic>
        <p:nvPicPr>
          <p:cNvPr id="193" name="Picture 192"/>
          <p:cNvPicPr/>
          <p:nvPr/>
        </p:nvPicPr>
        <p:blipFill>
          <a:blip r:embed="rId4"/>
          <a:stretch>
            <a:fillRect/>
          </a:stretch>
        </p:blipFill>
        <p:spPr>
          <a:xfrm>
            <a:off x="640080" y="2834640"/>
            <a:ext cx="5238360" cy="3266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195"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200" b="1">
                <a:solidFill>
                  <a:srgbClr val="FFFFFF"/>
                </a:solidFill>
                <a:latin typeface="Cambria"/>
                <a:ea typeface="DejaVu Sans"/>
              </a:rPr>
              <a:t>6. Mô hình thiết kế</a:t>
            </a:r>
            <a:endParaRPr/>
          </a:p>
        </p:txBody>
      </p:sp>
      <p:sp>
        <p:nvSpPr>
          <p:cNvPr id="196" name="CustomShape 3"/>
          <p:cNvSpPr/>
          <p:nvPr/>
        </p:nvSpPr>
        <p:spPr>
          <a:xfrm>
            <a:off x="1660680" y="722160"/>
            <a:ext cx="182880" cy="365400"/>
          </a:xfrm>
          <a:prstGeom prst="rect">
            <a:avLst/>
          </a:prstGeom>
          <a:noFill/>
          <a:ln w="9360">
            <a:noFill/>
          </a:ln>
        </p:spPr>
      </p:sp>
      <p:sp>
        <p:nvSpPr>
          <p:cNvPr id="197"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198"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B087288C-3DF9-4A6B-B3D9-AB7A0FB0BB39}" type="slidenum">
              <a:rPr lang="en-US" sz="1400">
                <a:solidFill>
                  <a:srgbClr val="000000"/>
                </a:solidFill>
                <a:latin typeface="Arial"/>
                <a:ea typeface="DejaVu Sans"/>
              </a:rPr>
              <a:pPr>
                <a:lnSpc>
                  <a:spcPct val="100000"/>
                </a:lnSpc>
              </a:pPr>
              <a:t>13</a:t>
            </a:fld>
            <a:endParaRPr/>
          </a:p>
        </p:txBody>
      </p:sp>
      <p:sp>
        <p:nvSpPr>
          <p:cNvPr id="199"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6.2. Dynamic view</a:t>
            </a:r>
            <a:endParaRPr/>
          </a:p>
        </p:txBody>
      </p:sp>
      <p:sp>
        <p:nvSpPr>
          <p:cNvPr id="200" name="CustomShape 7"/>
          <p:cNvSpPr/>
          <p:nvPr/>
        </p:nvSpPr>
        <p:spPr>
          <a:xfrm>
            <a:off x="457560" y="2053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Activity diagram – Sơ đồ hoạt động</a:t>
            </a:r>
            <a:endParaRPr dirty="0"/>
          </a:p>
          <a:p>
            <a:pPr marL="354013" indent="-354013" algn="just">
              <a:lnSpc>
                <a:spcPct val="100000"/>
              </a:lnSpc>
              <a:buFont typeface="Arial"/>
              <a:buChar char="•"/>
            </a:pPr>
            <a:r>
              <a:rPr lang="en-US" sz="2200" dirty="0" smtClean="0">
                <a:solidFill>
                  <a:srgbClr val="000000"/>
                </a:solidFill>
                <a:latin typeface="Cambria"/>
                <a:ea typeface="DejaVu Sans"/>
              </a:rPr>
              <a:t>ommunication </a:t>
            </a:r>
            <a:r>
              <a:rPr lang="en-US" sz="2200" dirty="0">
                <a:solidFill>
                  <a:srgbClr val="000000"/>
                </a:solidFill>
                <a:latin typeface="Cambria"/>
                <a:ea typeface="DejaVu Sans"/>
              </a:rPr>
              <a:t>diagram - Biểu đồ giao tiếp</a:t>
            </a:r>
            <a:endParaRPr dirty="0"/>
          </a:p>
          <a:p>
            <a:pPr marL="354013" indent="-354013" algn="just">
              <a:lnSpc>
                <a:spcPct val="100000"/>
              </a:lnSpc>
              <a:buFont typeface="Arial"/>
              <a:buChar char="•"/>
            </a:pPr>
            <a:r>
              <a:rPr lang="en-US" sz="2200" dirty="0">
                <a:solidFill>
                  <a:srgbClr val="000000"/>
                </a:solidFill>
                <a:latin typeface="Cambria"/>
                <a:ea typeface="DejaVu Sans"/>
              </a:rPr>
              <a:t>Data flow diagrams (DFDs) - Sơ đồ luồng dữ liệu</a:t>
            </a:r>
            <a:endParaRPr dirty="0"/>
          </a:p>
          <a:p>
            <a:pPr marL="354013" indent="-354013" algn="just">
              <a:lnSpc>
                <a:spcPct val="100000"/>
              </a:lnSpc>
              <a:buFont typeface="Arial"/>
              <a:buChar char="•"/>
            </a:pPr>
            <a:r>
              <a:rPr lang="en-US" sz="2200" dirty="0">
                <a:solidFill>
                  <a:srgbClr val="000000"/>
                </a:solidFill>
                <a:latin typeface="Cambria"/>
                <a:ea typeface="DejaVu Sans"/>
              </a:rPr>
              <a:t>Decision tables and diagrams - Bảng và biểu đồ quyết định</a:t>
            </a:r>
            <a:endParaRPr dirty="0"/>
          </a:p>
          <a:p>
            <a:pPr marL="354013" indent="-354013" algn="just">
              <a:lnSpc>
                <a:spcPct val="100000"/>
              </a:lnSpc>
              <a:buFont typeface="Arial"/>
              <a:buChar char="•"/>
            </a:pPr>
            <a:r>
              <a:rPr lang="en-US" sz="2200" dirty="0">
                <a:solidFill>
                  <a:srgbClr val="000000"/>
                </a:solidFill>
                <a:latin typeface="Cambria"/>
                <a:ea typeface="DejaVu Sans"/>
              </a:rPr>
              <a:t>Flowcharts - Biểu đồ tiến trình (lưu đồ)</a:t>
            </a:r>
            <a:endParaRPr dirty="0"/>
          </a:p>
          <a:p>
            <a:pPr marL="354013" indent="-354013" algn="just">
              <a:lnSpc>
                <a:spcPct val="100000"/>
              </a:lnSpc>
              <a:buFont typeface="Arial"/>
              <a:buChar char="•"/>
            </a:pPr>
            <a:r>
              <a:rPr lang="en-US" sz="2200" dirty="0">
                <a:solidFill>
                  <a:srgbClr val="000000"/>
                </a:solidFill>
                <a:latin typeface="Cambria"/>
                <a:ea typeface="DejaVu Sans"/>
              </a:rPr>
              <a:t>Sequence diagrams - Biểu đồ tuần tự</a:t>
            </a:r>
            <a:endParaRPr dirty="0"/>
          </a:p>
          <a:p>
            <a:pPr marL="354013" indent="-354013" algn="just">
              <a:lnSpc>
                <a:spcPct val="100000"/>
              </a:lnSpc>
              <a:buFont typeface="Arial"/>
              <a:buChar char="•"/>
            </a:pPr>
            <a:r>
              <a:rPr lang="en-US" sz="2200" dirty="0">
                <a:solidFill>
                  <a:srgbClr val="000000"/>
                </a:solidFill>
                <a:latin typeface="Cambria"/>
                <a:ea typeface="DejaVu Sans"/>
              </a:rPr>
              <a:t>State transition and state chart diagrams - Biểu đồ trạng thái</a:t>
            </a:r>
            <a:endParaRPr dirty="0"/>
          </a:p>
          <a:p>
            <a:pPr marL="354013" indent="-354013" algn="just">
              <a:lnSpc>
                <a:spcPct val="100000"/>
              </a:lnSpc>
              <a:buFont typeface="Arial"/>
              <a:buChar char="•"/>
            </a:pPr>
            <a:r>
              <a:rPr lang="en-US" sz="2200" dirty="0">
                <a:solidFill>
                  <a:srgbClr val="000000"/>
                </a:solidFill>
                <a:latin typeface="Cambria"/>
                <a:ea typeface="DejaVu Sans"/>
              </a:rPr>
              <a:t>Formal specification languages - Ngôn ngữ đặc tả chính thức</a:t>
            </a:r>
            <a:endParaRPr dirty="0"/>
          </a:p>
          <a:p>
            <a:pPr marL="354013" indent="-354013" algn="just">
              <a:lnSpc>
                <a:spcPct val="100000"/>
              </a:lnSpc>
              <a:buFont typeface="Arial"/>
              <a:buChar char="•"/>
            </a:pPr>
            <a:r>
              <a:rPr lang="en-US" sz="2200" dirty="0">
                <a:solidFill>
                  <a:srgbClr val="000000"/>
                </a:solidFill>
                <a:latin typeface="Cambria"/>
                <a:ea typeface="DejaVu Sans"/>
              </a:rPr>
              <a:t>Pseudo code and program design languages (PDLs) - Mã giả và ngôn ngữ thiết kế chương trình</a:t>
            </a:r>
            <a:endParaRPr dirty="0"/>
          </a:p>
          <a:p>
            <a:pPr algn="just">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202"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200" b="1">
                <a:solidFill>
                  <a:srgbClr val="FFFFFF"/>
                </a:solidFill>
                <a:latin typeface="Cambria"/>
                <a:ea typeface="DejaVu Sans"/>
              </a:rPr>
              <a:t>6. Mô hình thiết kế</a:t>
            </a:r>
            <a:endParaRPr/>
          </a:p>
        </p:txBody>
      </p:sp>
      <p:sp>
        <p:nvSpPr>
          <p:cNvPr id="203" name="CustomShape 3"/>
          <p:cNvSpPr/>
          <p:nvPr/>
        </p:nvSpPr>
        <p:spPr>
          <a:xfrm>
            <a:off x="1660680" y="722160"/>
            <a:ext cx="182880" cy="365400"/>
          </a:xfrm>
          <a:prstGeom prst="rect">
            <a:avLst/>
          </a:prstGeom>
          <a:noFill/>
          <a:ln w="9360">
            <a:noFill/>
          </a:ln>
        </p:spPr>
      </p:sp>
      <p:sp>
        <p:nvSpPr>
          <p:cNvPr id="204"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205"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0C8BD9B1-D3A3-4D03-9128-FD217B0A6251}" type="slidenum">
              <a:rPr lang="en-US" sz="1400">
                <a:solidFill>
                  <a:srgbClr val="000000"/>
                </a:solidFill>
                <a:latin typeface="Arial"/>
                <a:ea typeface="DejaVu Sans"/>
              </a:rPr>
              <a:pPr>
                <a:lnSpc>
                  <a:spcPct val="100000"/>
                </a:lnSpc>
              </a:pPr>
              <a:t>14</a:t>
            </a:fld>
            <a:endParaRPr/>
          </a:p>
        </p:txBody>
      </p:sp>
      <p:sp>
        <p:nvSpPr>
          <p:cNvPr id="206"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6.2. Dynamic view</a:t>
            </a:r>
            <a:endParaRPr/>
          </a:p>
        </p:txBody>
      </p:sp>
      <p:sp>
        <p:nvSpPr>
          <p:cNvPr id="207" name="CustomShape 7"/>
          <p:cNvSpPr/>
          <p:nvPr/>
        </p:nvSpPr>
        <p:spPr>
          <a:xfrm>
            <a:off x="457560" y="2053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Activity diagram</a:t>
            </a:r>
            <a:endParaRPr dirty="0"/>
          </a:p>
          <a:p>
            <a:pPr algn="just">
              <a:lnSpc>
                <a:spcPct val="100000"/>
              </a:lnSpc>
            </a:pPr>
            <a:endParaRPr dirty="0"/>
          </a:p>
        </p:txBody>
      </p:sp>
      <p:pic>
        <p:nvPicPr>
          <p:cNvPr id="208" name="Picture 207"/>
          <p:cNvPicPr/>
          <p:nvPr/>
        </p:nvPicPr>
        <p:blipFill>
          <a:blip r:embed="rId3"/>
          <a:stretch>
            <a:fillRect/>
          </a:stretch>
        </p:blipFill>
        <p:spPr>
          <a:xfrm>
            <a:off x="2468880" y="2651760"/>
            <a:ext cx="4434480" cy="3657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210"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200" b="1">
                <a:solidFill>
                  <a:srgbClr val="FFFFFF"/>
                </a:solidFill>
                <a:latin typeface="Cambria"/>
                <a:ea typeface="DejaVu Sans"/>
              </a:rPr>
              <a:t>6. Mô hình thiết kế</a:t>
            </a:r>
            <a:endParaRPr/>
          </a:p>
        </p:txBody>
      </p:sp>
      <p:sp>
        <p:nvSpPr>
          <p:cNvPr id="211" name="CustomShape 3"/>
          <p:cNvSpPr/>
          <p:nvPr/>
        </p:nvSpPr>
        <p:spPr>
          <a:xfrm>
            <a:off x="1660680" y="722160"/>
            <a:ext cx="182880" cy="365400"/>
          </a:xfrm>
          <a:prstGeom prst="rect">
            <a:avLst/>
          </a:prstGeom>
          <a:noFill/>
          <a:ln w="9360">
            <a:noFill/>
          </a:ln>
        </p:spPr>
      </p:sp>
      <p:sp>
        <p:nvSpPr>
          <p:cNvPr id="212"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213"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AA676B73-BD16-4A63-BC8E-40D7CE9AD79C}" type="slidenum">
              <a:rPr lang="en-US" sz="1400">
                <a:solidFill>
                  <a:srgbClr val="000000"/>
                </a:solidFill>
                <a:latin typeface="Arial"/>
                <a:ea typeface="DejaVu Sans"/>
              </a:rPr>
              <a:pPr>
                <a:lnSpc>
                  <a:spcPct val="100000"/>
                </a:lnSpc>
              </a:pPr>
              <a:t>15</a:t>
            </a:fld>
            <a:endParaRPr/>
          </a:p>
        </p:txBody>
      </p:sp>
      <p:sp>
        <p:nvSpPr>
          <p:cNvPr id="214"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6.2. Dynamic view</a:t>
            </a:r>
            <a:endParaRPr/>
          </a:p>
        </p:txBody>
      </p:sp>
      <p:sp>
        <p:nvSpPr>
          <p:cNvPr id="215" name="CustomShape 7"/>
          <p:cNvSpPr/>
          <p:nvPr/>
        </p:nvSpPr>
        <p:spPr>
          <a:xfrm>
            <a:off x="366840" y="19958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Communication diagram</a:t>
            </a:r>
            <a:endParaRPr dirty="0"/>
          </a:p>
          <a:p>
            <a:pPr algn="just">
              <a:lnSpc>
                <a:spcPct val="100000"/>
              </a:lnSpc>
            </a:pPr>
            <a:endParaRPr dirty="0"/>
          </a:p>
        </p:txBody>
      </p:sp>
      <p:pic>
        <p:nvPicPr>
          <p:cNvPr id="216" name="Picture 215"/>
          <p:cNvPicPr/>
          <p:nvPr/>
        </p:nvPicPr>
        <p:blipFill>
          <a:blip r:embed="rId3"/>
          <a:stretch>
            <a:fillRect/>
          </a:stretch>
        </p:blipFill>
        <p:spPr>
          <a:xfrm>
            <a:off x="1371600" y="2549160"/>
            <a:ext cx="6583680" cy="3760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218"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200" b="1">
                <a:solidFill>
                  <a:srgbClr val="FFFFFF"/>
                </a:solidFill>
                <a:latin typeface="Cambria"/>
                <a:ea typeface="DejaVu Sans"/>
              </a:rPr>
              <a:t>6. Mô hình thiết kế</a:t>
            </a:r>
            <a:endParaRPr/>
          </a:p>
        </p:txBody>
      </p:sp>
      <p:sp>
        <p:nvSpPr>
          <p:cNvPr id="219" name="CustomShape 3"/>
          <p:cNvSpPr/>
          <p:nvPr/>
        </p:nvSpPr>
        <p:spPr>
          <a:xfrm>
            <a:off x="1660680" y="722160"/>
            <a:ext cx="182880" cy="365400"/>
          </a:xfrm>
          <a:prstGeom prst="rect">
            <a:avLst/>
          </a:prstGeom>
          <a:noFill/>
          <a:ln w="9360">
            <a:noFill/>
          </a:ln>
        </p:spPr>
      </p:sp>
      <p:sp>
        <p:nvSpPr>
          <p:cNvPr id="220"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221"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E7035B0C-B764-4D6F-A5F0-E70763A97443}" type="slidenum">
              <a:rPr lang="en-US" sz="1400">
                <a:solidFill>
                  <a:srgbClr val="000000"/>
                </a:solidFill>
                <a:latin typeface="Arial"/>
                <a:ea typeface="DejaVu Sans"/>
              </a:rPr>
              <a:pPr>
                <a:lnSpc>
                  <a:spcPct val="100000"/>
                </a:lnSpc>
              </a:pPr>
              <a:t>16</a:t>
            </a:fld>
            <a:endParaRPr/>
          </a:p>
        </p:txBody>
      </p:sp>
      <p:sp>
        <p:nvSpPr>
          <p:cNvPr id="222"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6.2. Dynamic view</a:t>
            </a:r>
            <a:endParaRPr/>
          </a:p>
        </p:txBody>
      </p:sp>
      <p:sp>
        <p:nvSpPr>
          <p:cNvPr id="223" name="CustomShape 7"/>
          <p:cNvSpPr/>
          <p:nvPr/>
        </p:nvSpPr>
        <p:spPr>
          <a:xfrm>
            <a:off x="457560" y="2053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Data flow diagrams (DFDs)</a:t>
            </a:r>
            <a:endParaRPr dirty="0"/>
          </a:p>
          <a:p>
            <a:pPr algn="just">
              <a:lnSpc>
                <a:spcPct val="100000"/>
              </a:lnSpc>
            </a:pPr>
            <a:endParaRPr dirty="0"/>
          </a:p>
        </p:txBody>
      </p:sp>
      <p:pic>
        <p:nvPicPr>
          <p:cNvPr id="224" name="Picture 223"/>
          <p:cNvPicPr/>
          <p:nvPr/>
        </p:nvPicPr>
        <p:blipFill>
          <a:blip r:embed="rId3"/>
          <a:stretch>
            <a:fillRect/>
          </a:stretch>
        </p:blipFill>
        <p:spPr>
          <a:xfrm>
            <a:off x="2212920" y="2560320"/>
            <a:ext cx="4919400" cy="3981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226"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200" b="1">
                <a:solidFill>
                  <a:srgbClr val="FFFFFF"/>
                </a:solidFill>
                <a:latin typeface="Cambria"/>
                <a:ea typeface="DejaVu Sans"/>
              </a:rPr>
              <a:t>6. Mô hình thiết kế</a:t>
            </a:r>
            <a:endParaRPr/>
          </a:p>
        </p:txBody>
      </p:sp>
      <p:sp>
        <p:nvSpPr>
          <p:cNvPr id="227" name="CustomShape 3"/>
          <p:cNvSpPr/>
          <p:nvPr/>
        </p:nvSpPr>
        <p:spPr>
          <a:xfrm>
            <a:off x="1660680" y="722160"/>
            <a:ext cx="182880" cy="365400"/>
          </a:xfrm>
          <a:prstGeom prst="rect">
            <a:avLst/>
          </a:prstGeom>
          <a:noFill/>
          <a:ln w="9360">
            <a:noFill/>
          </a:ln>
        </p:spPr>
      </p:sp>
      <p:sp>
        <p:nvSpPr>
          <p:cNvPr id="228"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229"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DB27BF28-57E5-47F0-BFCF-EC3F9C73C017}" type="slidenum">
              <a:rPr lang="en-US" sz="1400">
                <a:solidFill>
                  <a:srgbClr val="000000"/>
                </a:solidFill>
                <a:latin typeface="Arial"/>
                <a:ea typeface="DejaVu Sans"/>
              </a:rPr>
              <a:pPr>
                <a:lnSpc>
                  <a:spcPct val="100000"/>
                </a:lnSpc>
              </a:pPr>
              <a:t>17</a:t>
            </a:fld>
            <a:endParaRPr/>
          </a:p>
        </p:txBody>
      </p:sp>
      <p:sp>
        <p:nvSpPr>
          <p:cNvPr id="230"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6.2. Dynamic view</a:t>
            </a:r>
            <a:endParaRPr/>
          </a:p>
        </p:txBody>
      </p:sp>
      <p:sp>
        <p:nvSpPr>
          <p:cNvPr id="231" name="CustomShape 7"/>
          <p:cNvSpPr/>
          <p:nvPr/>
        </p:nvSpPr>
        <p:spPr>
          <a:xfrm>
            <a:off x="457560" y="2053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Decision tables and diagrams</a:t>
            </a:r>
            <a:endParaRPr dirty="0"/>
          </a:p>
          <a:p>
            <a:pPr algn="just">
              <a:lnSpc>
                <a:spcPct val="100000"/>
              </a:lnSpc>
            </a:pPr>
            <a:endParaRPr dirty="0"/>
          </a:p>
        </p:txBody>
      </p:sp>
      <p:pic>
        <p:nvPicPr>
          <p:cNvPr id="232" name="Picture 231"/>
          <p:cNvPicPr/>
          <p:nvPr/>
        </p:nvPicPr>
        <p:blipFill>
          <a:blip r:embed="rId3"/>
          <a:stretch>
            <a:fillRect/>
          </a:stretch>
        </p:blipFill>
        <p:spPr>
          <a:xfrm>
            <a:off x="1888200" y="2651760"/>
            <a:ext cx="5152680" cy="3685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234"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200" b="1">
                <a:solidFill>
                  <a:srgbClr val="FFFFFF"/>
                </a:solidFill>
                <a:latin typeface="Cambria"/>
                <a:ea typeface="DejaVu Sans"/>
              </a:rPr>
              <a:t>6. Mô hình thiết kế</a:t>
            </a:r>
            <a:endParaRPr/>
          </a:p>
        </p:txBody>
      </p:sp>
      <p:sp>
        <p:nvSpPr>
          <p:cNvPr id="235" name="CustomShape 3"/>
          <p:cNvSpPr/>
          <p:nvPr/>
        </p:nvSpPr>
        <p:spPr>
          <a:xfrm>
            <a:off x="1660680" y="722160"/>
            <a:ext cx="182880" cy="365400"/>
          </a:xfrm>
          <a:prstGeom prst="rect">
            <a:avLst/>
          </a:prstGeom>
          <a:noFill/>
          <a:ln w="9360">
            <a:noFill/>
          </a:ln>
        </p:spPr>
      </p:sp>
      <p:sp>
        <p:nvSpPr>
          <p:cNvPr id="236"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237"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0BA46DA8-95DB-4E93-B1C4-75DF29722BC5}" type="slidenum">
              <a:rPr lang="en-US" sz="1400">
                <a:solidFill>
                  <a:srgbClr val="000000"/>
                </a:solidFill>
                <a:latin typeface="Arial"/>
                <a:ea typeface="DejaVu Sans"/>
              </a:rPr>
              <a:pPr>
                <a:lnSpc>
                  <a:spcPct val="100000"/>
                </a:lnSpc>
              </a:pPr>
              <a:t>18</a:t>
            </a:fld>
            <a:endParaRPr/>
          </a:p>
        </p:txBody>
      </p:sp>
      <p:sp>
        <p:nvSpPr>
          <p:cNvPr id="238"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6.2. Dynamic view</a:t>
            </a:r>
            <a:endParaRPr/>
          </a:p>
        </p:txBody>
      </p:sp>
      <p:sp>
        <p:nvSpPr>
          <p:cNvPr id="239" name="CustomShape 7"/>
          <p:cNvSpPr/>
          <p:nvPr/>
        </p:nvSpPr>
        <p:spPr>
          <a:xfrm>
            <a:off x="457560" y="2053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Flowcharts</a:t>
            </a:r>
            <a:endParaRPr dirty="0"/>
          </a:p>
          <a:p>
            <a:pPr algn="just">
              <a:lnSpc>
                <a:spcPct val="100000"/>
              </a:lnSpc>
            </a:pPr>
            <a:endParaRPr dirty="0"/>
          </a:p>
        </p:txBody>
      </p:sp>
      <p:pic>
        <p:nvPicPr>
          <p:cNvPr id="240" name="Picture 239"/>
          <p:cNvPicPr/>
          <p:nvPr/>
        </p:nvPicPr>
        <p:blipFill>
          <a:blip r:embed="rId3"/>
          <a:stretch>
            <a:fillRect/>
          </a:stretch>
        </p:blipFill>
        <p:spPr>
          <a:xfrm>
            <a:off x="2834640" y="2194560"/>
            <a:ext cx="3931920" cy="4236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242"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200" b="1">
                <a:solidFill>
                  <a:srgbClr val="FFFFFF"/>
                </a:solidFill>
                <a:latin typeface="Cambria"/>
                <a:ea typeface="DejaVu Sans"/>
              </a:rPr>
              <a:t>6. Mô hình thiết kế</a:t>
            </a:r>
            <a:endParaRPr/>
          </a:p>
        </p:txBody>
      </p:sp>
      <p:sp>
        <p:nvSpPr>
          <p:cNvPr id="243" name="CustomShape 3"/>
          <p:cNvSpPr/>
          <p:nvPr/>
        </p:nvSpPr>
        <p:spPr>
          <a:xfrm>
            <a:off x="1660680" y="722160"/>
            <a:ext cx="182880" cy="365400"/>
          </a:xfrm>
          <a:prstGeom prst="rect">
            <a:avLst/>
          </a:prstGeom>
          <a:noFill/>
          <a:ln w="9360">
            <a:noFill/>
          </a:ln>
        </p:spPr>
      </p:sp>
      <p:sp>
        <p:nvSpPr>
          <p:cNvPr id="244"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245"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8EEE8E1E-C50F-44B8-9C57-BB772C25FB4F}" type="slidenum">
              <a:rPr lang="en-US" sz="1400">
                <a:solidFill>
                  <a:srgbClr val="000000"/>
                </a:solidFill>
                <a:latin typeface="Arial"/>
                <a:ea typeface="DejaVu Sans"/>
              </a:rPr>
              <a:pPr>
                <a:lnSpc>
                  <a:spcPct val="100000"/>
                </a:lnSpc>
              </a:pPr>
              <a:t>19</a:t>
            </a:fld>
            <a:endParaRPr/>
          </a:p>
        </p:txBody>
      </p:sp>
      <p:sp>
        <p:nvSpPr>
          <p:cNvPr id="246"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6.2. Dynamic view</a:t>
            </a:r>
            <a:endParaRPr/>
          </a:p>
        </p:txBody>
      </p:sp>
      <p:sp>
        <p:nvSpPr>
          <p:cNvPr id="247" name="CustomShape 7"/>
          <p:cNvSpPr/>
          <p:nvPr/>
        </p:nvSpPr>
        <p:spPr>
          <a:xfrm>
            <a:off x="457560" y="2053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Sequence diagrams</a:t>
            </a:r>
            <a:endParaRPr dirty="0"/>
          </a:p>
          <a:p>
            <a:pPr algn="just">
              <a:lnSpc>
                <a:spcPct val="100000"/>
              </a:lnSpc>
            </a:pPr>
            <a:endParaRPr dirty="0"/>
          </a:p>
        </p:txBody>
      </p:sp>
      <p:pic>
        <p:nvPicPr>
          <p:cNvPr id="248" name="Picture 247"/>
          <p:cNvPicPr/>
          <p:nvPr/>
        </p:nvPicPr>
        <p:blipFill>
          <a:blip r:embed="rId3"/>
          <a:stretch>
            <a:fillRect/>
          </a:stretch>
        </p:blipFill>
        <p:spPr>
          <a:xfrm>
            <a:off x="1336320" y="2588040"/>
            <a:ext cx="6309360" cy="3840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109"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200" b="1">
                <a:solidFill>
                  <a:srgbClr val="FFFFFF"/>
                </a:solidFill>
                <a:latin typeface="Cambria"/>
                <a:ea typeface="DejaVu Sans"/>
              </a:rPr>
              <a:t>6. Mô hình thiết kế</a:t>
            </a:r>
            <a:endParaRPr/>
          </a:p>
        </p:txBody>
      </p:sp>
      <p:sp>
        <p:nvSpPr>
          <p:cNvPr id="110" name="CustomShape 3"/>
          <p:cNvSpPr/>
          <p:nvPr/>
        </p:nvSpPr>
        <p:spPr>
          <a:xfrm>
            <a:off x="1660680" y="722160"/>
            <a:ext cx="182880" cy="365400"/>
          </a:xfrm>
          <a:prstGeom prst="rect">
            <a:avLst/>
          </a:prstGeom>
          <a:noFill/>
          <a:ln w="9360">
            <a:noFill/>
          </a:ln>
        </p:spPr>
      </p:sp>
      <p:sp>
        <p:nvSpPr>
          <p:cNvPr id="111"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112"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643AA6EB-7375-4841-8629-16F9E6FDB609}" type="slidenum">
              <a:rPr lang="en-US" sz="1400">
                <a:solidFill>
                  <a:srgbClr val="000000"/>
                </a:solidFill>
                <a:latin typeface="Arial"/>
                <a:ea typeface="DejaVu Sans"/>
              </a:rPr>
              <a:pPr>
                <a:lnSpc>
                  <a:spcPct val="100000"/>
                </a:lnSpc>
              </a:pPr>
              <a:t>2</a:t>
            </a:fld>
            <a:endParaRPr/>
          </a:p>
        </p:txBody>
      </p:sp>
      <p:pic>
        <p:nvPicPr>
          <p:cNvPr id="113" name="Picture 112"/>
          <p:cNvPicPr/>
          <p:nvPr/>
        </p:nvPicPr>
        <p:blipFill>
          <a:blip r:embed="rId3"/>
          <a:stretch>
            <a:fillRect/>
          </a:stretch>
        </p:blipFill>
        <p:spPr>
          <a:xfrm>
            <a:off x="182880" y="1371600"/>
            <a:ext cx="1553400" cy="1187640"/>
          </a:xfrm>
          <a:prstGeom prst="rect">
            <a:avLst/>
          </a:prstGeom>
          <a:ln>
            <a:noFill/>
          </a:ln>
        </p:spPr>
      </p:pic>
      <p:sp>
        <p:nvSpPr>
          <p:cNvPr id="114" name="CustomShape 6"/>
          <p:cNvSpPr/>
          <p:nvPr/>
        </p:nvSpPr>
        <p:spPr>
          <a:xfrm>
            <a:off x="457560" y="2850120"/>
            <a:ext cx="3930840" cy="373284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Truyền tải được nhiều thông tin.</a:t>
            </a:r>
            <a:endParaRPr dirty="0"/>
          </a:p>
          <a:p>
            <a:pPr marL="354013" indent="-354013" algn="just">
              <a:lnSpc>
                <a:spcPct val="100000"/>
              </a:lnSpc>
              <a:buFont typeface="Arial"/>
              <a:buChar char="•"/>
            </a:pPr>
            <a:r>
              <a:rPr lang="en-US" sz="2200" dirty="0">
                <a:solidFill>
                  <a:srgbClr val="000000"/>
                </a:solidFill>
                <a:latin typeface="Cambria"/>
                <a:ea typeface="DejaVu Sans"/>
              </a:rPr>
              <a:t>Tổ chức, trình bày trực quan và tạo nên các hệ thống phức tạp.</a:t>
            </a:r>
            <a:endParaRPr dirty="0"/>
          </a:p>
          <a:p>
            <a:pPr marL="354013" indent="-354013" algn="just">
              <a:lnSpc>
                <a:spcPct val="100000"/>
              </a:lnSpc>
              <a:buFont typeface="Arial"/>
              <a:buChar char="•"/>
            </a:pPr>
            <a:r>
              <a:rPr lang="en-US" sz="2200" dirty="0">
                <a:solidFill>
                  <a:srgbClr val="000000"/>
                </a:solidFill>
                <a:latin typeface="Cambria"/>
                <a:ea typeface="DejaVu Sans"/>
              </a:rPr>
              <a:t>Tất cả mọi người cùng hiểu được phần mềm xây dựng và hoạt động ra sao.</a:t>
            </a:r>
            <a:endParaRPr dirty="0"/>
          </a:p>
        </p:txBody>
      </p:sp>
      <p:sp>
        <p:nvSpPr>
          <p:cNvPr id="115" name="CustomShape 7"/>
          <p:cNvSpPr/>
          <p:nvPr/>
        </p:nvSpPr>
        <p:spPr>
          <a:xfrm>
            <a:off x="1554120" y="1357200"/>
            <a:ext cx="7589160" cy="91404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Tại sao cần có các quy ước, ký hiệu, mô hình chung trong thiết kế phần mềm?</a:t>
            </a:r>
            <a:endParaRPr/>
          </a:p>
        </p:txBody>
      </p:sp>
      <p:pic>
        <p:nvPicPr>
          <p:cNvPr id="116" name="Picture 115"/>
          <p:cNvPicPr/>
          <p:nvPr/>
        </p:nvPicPr>
        <p:blipFill>
          <a:blip r:embed="rId4"/>
          <a:stretch>
            <a:fillRect/>
          </a:stretch>
        </p:blipFill>
        <p:spPr>
          <a:xfrm>
            <a:off x="4878360" y="2866320"/>
            <a:ext cx="4114080" cy="3108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250"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200" b="1">
                <a:solidFill>
                  <a:srgbClr val="FFFFFF"/>
                </a:solidFill>
                <a:latin typeface="Cambria"/>
                <a:ea typeface="DejaVu Sans"/>
              </a:rPr>
              <a:t>6. Mô hình thiết kế</a:t>
            </a:r>
            <a:endParaRPr/>
          </a:p>
        </p:txBody>
      </p:sp>
      <p:sp>
        <p:nvSpPr>
          <p:cNvPr id="251" name="CustomShape 3"/>
          <p:cNvSpPr/>
          <p:nvPr/>
        </p:nvSpPr>
        <p:spPr>
          <a:xfrm>
            <a:off x="1660680" y="722160"/>
            <a:ext cx="182880" cy="365400"/>
          </a:xfrm>
          <a:prstGeom prst="rect">
            <a:avLst/>
          </a:prstGeom>
          <a:noFill/>
          <a:ln w="9360">
            <a:noFill/>
          </a:ln>
        </p:spPr>
      </p:sp>
      <p:sp>
        <p:nvSpPr>
          <p:cNvPr id="252"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253"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A2A7460D-4A38-4EDC-9487-DBFE9C3DDA2C}" type="slidenum">
              <a:rPr lang="en-US" sz="1400">
                <a:solidFill>
                  <a:srgbClr val="000000"/>
                </a:solidFill>
                <a:latin typeface="Arial"/>
                <a:ea typeface="DejaVu Sans"/>
              </a:rPr>
              <a:pPr>
                <a:lnSpc>
                  <a:spcPct val="100000"/>
                </a:lnSpc>
              </a:pPr>
              <a:t>20</a:t>
            </a:fld>
            <a:endParaRPr/>
          </a:p>
        </p:txBody>
      </p:sp>
      <p:sp>
        <p:nvSpPr>
          <p:cNvPr id="254"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6.2. Dynamic view</a:t>
            </a:r>
            <a:endParaRPr/>
          </a:p>
        </p:txBody>
      </p:sp>
      <p:sp>
        <p:nvSpPr>
          <p:cNvPr id="255" name="CustomShape 7"/>
          <p:cNvSpPr/>
          <p:nvPr/>
        </p:nvSpPr>
        <p:spPr>
          <a:xfrm>
            <a:off x="457560" y="2053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State transition and state chart diagrams</a:t>
            </a:r>
            <a:endParaRPr dirty="0"/>
          </a:p>
          <a:p>
            <a:pPr algn="just">
              <a:lnSpc>
                <a:spcPct val="100000"/>
              </a:lnSpc>
            </a:pPr>
            <a:endParaRPr dirty="0"/>
          </a:p>
        </p:txBody>
      </p:sp>
      <p:pic>
        <p:nvPicPr>
          <p:cNvPr id="256" name="Picture 255"/>
          <p:cNvPicPr/>
          <p:nvPr/>
        </p:nvPicPr>
        <p:blipFill>
          <a:blip r:embed="rId3"/>
          <a:stretch>
            <a:fillRect/>
          </a:stretch>
        </p:blipFill>
        <p:spPr>
          <a:xfrm>
            <a:off x="1371600" y="2651760"/>
            <a:ext cx="6035040" cy="3749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258"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200" b="1">
                <a:solidFill>
                  <a:srgbClr val="FFFFFF"/>
                </a:solidFill>
                <a:latin typeface="Cambria"/>
                <a:ea typeface="DejaVu Sans"/>
              </a:rPr>
              <a:t>6. Mô hình thiết kế</a:t>
            </a:r>
            <a:endParaRPr/>
          </a:p>
        </p:txBody>
      </p:sp>
      <p:sp>
        <p:nvSpPr>
          <p:cNvPr id="259" name="CustomShape 3"/>
          <p:cNvSpPr/>
          <p:nvPr/>
        </p:nvSpPr>
        <p:spPr>
          <a:xfrm>
            <a:off x="1660680" y="722160"/>
            <a:ext cx="182880" cy="365400"/>
          </a:xfrm>
          <a:prstGeom prst="rect">
            <a:avLst/>
          </a:prstGeom>
          <a:noFill/>
          <a:ln w="9360">
            <a:noFill/>
          </a:ln>
        </p:spPr>
      </p:sp>
      <p:sp>
        <p:nvSpPr>
          <p:cNvPr id="260"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261"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27EBA2AE-F56E-46EA-9E3F-88D95EA62375}" type="slidenum">
              <a:rPr lang="en-US" sz="1400">
                <a:solidFill>
                  <a:srgbClr val="000000"/>
                </a:solidFill>
                <a:latin typeface="Arial"/>
                <a:ea typeface="DejaVu Sans"/>
              </a:rPr>
              <a:pPr>
                <a:lnSpc>
                  <a:spcPct val="100000"/>
                </a:lnSpc>
              </a:pPr>
              <a:t>21</a:t>
            </a:fld>
            <a:endParaRPr/>
          </a:p>
        </p:txBody>
      </p:sp>
      <p:sp>
        <p:nvSpPr>
          <p:cNvPr id="262"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6.2. Dynamic view</a:t>
            </a:r>
            <a:endParaRPr/>
          </a:p>
        </p:txBody>
      </p:sp>
      <p:sp>
        <p:nvSpPr>
          <p:cNvPr id="263" name="CustomShape 7"/>
          <p:cNvSpPr/>
          <p:nvPr/>
        </p:nvSpPr>
        <p:spPr>
          <a:xfrm>
            <a:off x="457560" y="2053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Formal specification languages</a:t>
            </a:r>
            <a:endParaRPr dirty="0"/>
          </a:p>
          <a:p>
            <a:pPr marL="354013" algn="just">
              <a:lnSpc>
                <a:spcPct val="100000"/>
              </a:lnSpc>
            </a:pPr>
            <a:r>
              <a:rPr lang="en-US" sz="2200" dirty="0">
                <a:solidFill>
                  <a:srgbClr val="000000"/>
                </a:solidFill>
                <a:latin typeface="Cambria"/>
                <a:ea typeface="DejaVu Sans"/>
              </a:rPr>
              <a:t>ngôn ngữ văn bản mà sử dụng các khái niệm cơ bản từ toán học (ví dụ, logic, thiết lập, trình tự) để xác định một cách chặt chẽ và trừu tượng phần mềm giao diện thành phần và hành vi.</a:t>
            </a:r>
            <a:endParaRPr dirty="0"/>
          </a:p>
          <a:p>
            <a:pPr algn="just">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265"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200" b="1">
                <a:solidFill>
                  <a:srgbClr val="FFFFFF"/>
                </a:solidFill>
                <a:latin typeface="Cambria"/>
                <a:ea typeface="DejaVu Sans"/>
              </a:rPr>
              <a:t>6. Mô hình thiết kế</a:t>
            </a:r>
            <a:endParaRPr/>
          </a:p>
        </p:txBody>
      </p:sp>
      <p:sp>
        <p:nvSpPr>
          <p:cNvPr id="266" name="CustomShape 3"/>
          <p:cNvSpPr/>
          <p:nvPr/>
        </p:nvSpPr>
        <p:spPr>
          <a:xfrm>
            <a:off x="1660680" y="722160"/>
            <a:ext cx="182880" cy="365400"/>
          </a:xfrm>
          <a:prstGeom prst="rect">
            <a:avLst/>
          </a:prstGeom>
          <a:noFill/>
          <a:ln w="9360">
            <a:noFill/>
          </a:ln>
        </p:spPr>
      </p:sp>
      <p:sp>
        <p:nvSpPr>
          <p:cNvPr id="267"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268"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F50EF19E-B860-4211-B352-5BDFD83C6D3C}" type="slidenum">
              <a:rPr lang="en-US" sz="1400">
                <a:solidFill>
                  <a:srgbClr val="000000"/>
                </a:solidFill>
                <a:latin typeface="Arial"/>
                <a:ea typeface="DejaVu Sans"/>
              </a:rPr>
              <a:pPr>
                <a:lnSpc>
                  <a:spcPct val="100000"/>
                </a:lnSpc>
              </a:pPr>
              <a:t>22</a:t>
            </a:fld>
            <a:endParaRPr/>
          </a:p>
        </p:txBody>
      </p:sp>
      <p:sp>
        <p:nvSpPr>
          <p:cNvPr id="269"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6.2. Dynamic view</a:t>
            </a:r>
            <a:endParaRPr/>
          </a:p>
        </p:txBody>
      </p:sp>
      <p:sp>
        <p:nvSpPr>
          <p:cNvPr id="270" name="CustomShape 7"/>
          <p:cNvSpPr/>
          <p:nvPr/>
        </p:nvSpPr>
        <p:spPr>
          <a:xfrm>
            <a:off x="457560" y="2053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smtClean="0">
                <a:solidFill>
                  <a:srgbClr val="000000"/>
                </a:solidFill>
                <a:latin typeface="Cambria"/>
                <a:ea typeface="DejaVu Sans"/>
              </a:rPr>
              <a:t>Pseudo </a:t>
            </a:r>
            <a:r>
              <a:rPr lang="en-US" sz="2200" dirty="0">
                <a:solidFill>
                  <a:srgbClr val="000000"/>
                </a:solidFill>
                <a:latin typeface="Cambria"/>
                <a:ea typeface="DejaVu Sans"/>
              </a:rPr>
              <a:t>code and program design languages (PDLs)</a:t>
            </a:r>
            <a:endParaRPr dirty="0"/>
          </a:p>
        </p:txBody>
      </p:sp>
      <p:pic>
        <p:nvPicPr>
          <p:cNvPr id="271" name="Picture 270"/>
          <p:cNvPicPr/>
          <p:nvPr/>
        </p:nvPicPr>
        <p:blipFill>
          <a:blip r:embed="rId3"/>
          <a:stretch>
            <a:fillRect/>
          </a:stretch>
        </p:blipFill>
        <p:spPr>
          <a:xfrm>
            <a:off x="2188440" y="2743200"/>
            <a:ext cx="4761000" cy="3749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273"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000" b="1">
                <a:solidFill>
                  <a:srgbClr val="FFFFFF"/>
                </a:solidFill>
                <a:latin typeface="Cambria"/>
                <a:ea typeface="DejaVu Sans"/>
              </a:rPr>
              <a:t>7. Chiến lược và phương pháp</a:t>
            </a:r>
            <a:endParaRPr/>
          </a:p>
        </p:txBody>
      </p:sp>
      <p:sp>
        <p:nvSpPr>
          <p:cNvPr id="274" name="CustomShape 3"/>
          <p:cNvSpPr/>
          <p:nvPr/>
        </p:nvSpPr>
        <p:spPr>
          <a:xfrm>
            <a:off x="1660680" y="722160"/>
            <a:ext cx="182880" cy="365400"/>
          </a:xfrm>
          <a:prstGeom prst="rect">
            <a:avLst/>
          </a:prstGeom>
          <a:noFill/>
          <a:ln w="9360">
            <a:noFill/>
          </a:ln>
        </p:spPr>
      </p:sp>
      <p:sp>
        <p:nvSpPr>
          <p:cNvPr id="275"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276"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8D8F5A4F-B4A2-44E2-A038-B5E26EE5DECA}" type="slidenum">
              <a:rPr lang="en-US" sz="1400">
                <a:solidFill>
                  <a:srgbClr val="000000"/>
                </a:solidFill>
                <a:latin typeface="Arial"/>
                <a:ea typeface="DejaVu Sans"/>
              </a:rPr>
              <a:pPr>
                <a:lnSpc>
                  <a:spcPct val="100000"/>
                </a:lnSpc>
              </a:pPr>
              <a:t>23</a:t>
            </a:fld>
            <a:endParaRPr/>
          </a:p>
        </p:txBody>
      </p:sp>
      <p:sp>
        <p:nvSpPr>
          <p:cNvPr id="277"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7.1. Thiết kế hướng chức năng</a:t>
            </a:r>
            <a:endParaRPr/>
          </a:p>
        </p:txBody>
      </p:sp>
      <p:sp>
        <p:nvSpPr>
          <p:cNvPr id="278" name="CustomShape 7"/>
          <p:cNvSpPr/>
          <p:nvPr/>
        </p:nvSpPr>
        <p:spPr>
          <a:xfrm>
            <a:off x="457560" y="2053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Bản thiết kế được phân giải thành một </a:t>
            </a:r>
            <a:r>
              <a:rPr lang="en-US" sz="2200" b="1" dirty="0">
                <a:solidFill>
                  <a:srgbClr val="000000"/>
                </a:solidFill>
                <a:latin typeface="Cambria"/>
                <a:ea typeface="DejaVu Sans"/>
              </a:rPr>
              <a:t>bộ các đơn thể</a:t>
            </a:r>
            <a:r>
              <a:rPr lang="en-US" sz="2200" dirty="0">
                <a:solidFill>
                  <a:srgbClr val="000000"/>
                </a:solidFill>
                <a:latin typeface="Cambria"/>
                <a:ea typeface="DejaVu Sans"/>
              </a:rPr>
              <a:t> được </a:t>
            </a:r>
            <a:r>
              <a:rPr lang="en-US" sz="2200" b="1" dirty="0">
                <a:solidFill>
                  <a:srgbClr val="000000"/>
                </a:solidFill>
                <a:latin typeface="Cambria"/>
                <a:ea typeface="DejaVu Sans"/>
              </a:rPr>
              <a:t>tác động lẫn nhau</a:t>
            </a:r>
            <a:r>
              <a:rPr lang="en-US" sz="2200" dirty="0">
                <a:solidFill>
                  <a:srgbClr val="000000"/>
                </a:solidFill>
                <a:latin typeface="Cambria"/>
                <a:ea typeface="DejaVu Sans"/>
              </a:rPr>
              <a:t>, mỗi đơn thể có một </a:t>
            </a:r>
            <a:r>
              <a:rPr lang="en-US" sz="2200" b="1" dirty="0">
                <a:solidFill>
                  <a:srgbClr val="000000"/>
                </a:solidFill>
                <a:latin typeface="Cambria"/>
                <a:ea typeface="DejaVu Sans"/>
              </a:rPr>
              <a:t>chức năng được xác định rõ ràng</a:t>
            </a:r>
            <a:r>
              <a:rPr lang="en-US" sz="2200" dirty="0">
                <a:solidFill>
                  <a:srgbClr val="000000"/>
                </a:solidFill>
                <a:latin typeface="Cambria"/>
                <a:ea typeface="DejaVu Sans"/>
              </a:rPr>
              <a:t>.</a:t>
            </a:r>
            <a:endParaRPr dirty="0"/>
          </a:p>
          <a:p>
            <a:pPr marL="354013" indent="-354013" algn="just">
              <a:lnSpc>
                <a:spcPct val="100000"/>
              </a:lnSpc>
              <a:buFont typeface="Arial"/>
              <a:buChar char="•"/>
            </a:pPr>
            <a:r>
              <a:rPr lang="en-US" sz="2200" dirty="0">
                <a:solidFill>
                  <a:srgbClr val="000000"/>
                </a:solidFill>
                <a:latin typeface="Cambria"/>
                <a:ea typeface="DejaVu Sans"/>
              </a:rPr>
              <a:t>Dùng biểu đồ dòng dữ liệu, lược đồ cấu trúc</a:t>
            </a:r>
            <a:endParaRPr dirty="0"/>
          </a:p>
          <a:p>
            <a:pPr marL="354013" indent="-354013" algn="just">
              <a:lnSpc>
                <a:spcPct val="100000"/>
              </a:lnSpc>
              <a:buFont typeface="Arial"/>
              <a:buChar char="•"/>
            </a:pPr>
            <a:r>
              <a:rPr lang="en-US" sz="2200" dirty="0">
                <a:solidFill>
                  <a:srgbClr val="000000"/>
                </a:solidFill>
                <a:latin typeface="Cambria"/>
                <a:ea typeface="DejaVu Sans"/>
              </a:rPr>
              <a:t>Nhược </a:t>
            </a:r>
            <a:r>
              <a:rPr lang="en-US" sz="2200" dirty="0" smtClean="0">
                <a:solidFill>
                  <a:srgbClr val="000000"/>
                </a:solidFill>
                <a:latin typeface="Cambria"/>
                <a:ea typeface="DejaVu Sans"/>
              </a:rPr>
              <a:t>điể:</a:t>
            </a:r>
            <a:endParaRPr dirty="0"/>
          </a:p>
          <a:p>
            <a:pPr marL="722313" indent="-368300" algn="just">
              <a:lnSpc>
                <a:spcPct val="100000"/>
              </a:lnSpc>
              <a:buFont typeface="Cambria" pitchFamily="18" charset="0"/>
              <a:buChar char="–"/>
            </a:pPr>
            <a:r>
              <a:rPr lang="en-US" sz="2200" dirty="0">
                <a:solidFill>
                  <a:srgbClr val="000000"/>
                </a:solidFill>
                <a:latin typeface="Cambria"/>
                <a:ea typeface="DejaVu Sans"/>
              </a:rPr>
              <a:t>Nếu thay đổi một chức năng có thể làm ảnh hưởng đến những chức năng khác</a:t>
            </a:r>
            <a:endParaRPr dirty="0"/>
          </a:p>
          <a:p>
            <a:pPr marL="354013" indent="-354013" algn="just">
              <a:lnSpc>
                <a:spcPct val="100000"/>
              </a:lnSpc>
              <a:buFont typeface="Arial"/>
              <a:buChar char="•"/>
            </a:pPr>
            <a:r>
              <a:rPr lang="en-US" sz="2200" dirty="0">
                <a:solidFill>
                  <a:srgbClr val="000000"/>
                </a:solidFill>
                <a:latin typeface="Cambria"/>
                <a:ea typeface="DejaVu Sans"/>
              </a:rPr>
              <a:t>Ưu điểm:</a:t>
            </a:r>
            <a:endParaRPr dirty="0"/>
          </a:p>
          <a:p>
            <a:pPr marL="722313" indent="-368300" algn="just">
              <a:lnSpc>
                <a:spcPct val="100000"/>
              </a:lnSpc>
              <a:buFont typeface="Cambria" pitchFamily="18" charset="0"/>
              <a:buChar char="–"/>
            </a:pPr>
            <a:r>
              <a:rPr lang="en-US" sz="2200" dirty="0">
                <a:solidFill>
                  <a:srgbClr val="000000"/>
                </a:solidFill>
                <a:latin typeface="Cambria"/>
                <a:ea typeface="DejaVu Sans"/>
              </a:rPr>
              <a:t>Phù hợp cho hệ thống có khối lượng thông tin trạng thái nhỏ nhất và thông tin dùng chung giữa các đơn thể là rõ ràng nhất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280"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000" b="1">
                <a:solidFill>
                  <a:srgbClr val="FFFFFF"/>
                </a:solidFill>
                <a:latin typeface="Cambria"/>
                <a:ea typeface="DejaVu Sans"/>
              </a:rPr>
              <a:t>7. Chiến lược và phương pháp</a:t>
            </a:r>
            <a:endParaRPr/>
          </a:p>
        </p:txBody>
      </p:sp>
      <p:sp>
        <p:nvSpPr>
          <p:cNvPr id="281" name="CustomShape 3"/>
          <p:cNvSpPr/>
          <p:nvPr/>
        </p:nvSpPr>
        <p:spPr>
          <a:xfrm>
            <a:off x="1660680" y="722160"/>
            <a:ext cx="182880" cy="365400"/>
          </a:xfrm>
          <a:prstGeom prst="rect">
            <a:avLst/>
          </a:prstGeom>
          <a:noFill/>
          <a:ln w="9360">
            <a:noFill/>
          </a:ln>
        </p:spPr>
      </p:sp>
      <p:sp>
        <p:nvSpPr>
          <p:cNvPr id="282"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283"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EDBB42D1-61D4-4493-90B6-6584D10E04EB}" type="slidenum">
              <a:rPr lang="en-US" sz="1400">
                <a:solidFill>
                  <a:srgbClr val="000000"/>
                </a:solidFill>
                <a:latin typeface="Arial"/>
                <a:ea typeface="DejaVu Sans"/>
              </a:rPr>
              <a:pPr>
                <a:lnSpc>
                  <a:spcPct val="100000"/>
                </a:lnSpc>
              </a:pPr>
              <a:t>24</a:t>
            </a:fld>
            <a:endParaRPr/>
          </a:p>
        </p:txBody>
      </p:sp>
      <p:sp>
        <p:nvSpPr>
          <p:cNvPr id="284"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7.2. Thiết kế hướng đối tượng</a:t>
            </a:r>
            <a:endParaRPr/>
          </a:p>
        </p:txBody>
      </p:sp>
      <p:sp>
        <p:nvSpPr>
          <p:cNvPr id="285" name="CustomShape 7"/>
          <p:cNvSpPr/>
          <p:nvPr/>
        </p:nvSpPr>
        <p:spPr>
          <a:xfrm>
            <a:off x="457560" y="2053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Nhìn nhận hệ thống như một </a:t>
            </a:r>
            <a:r>
              <a:rPr lang="en-US" sz="2200" b="1" dirty="0">
                <a:solidFill>
                  <a:srgbClr val="000000"/>
                </a:solidFill>
                <a:latin typeface="Cambria"/>
                <a:ea typeface="DejaVu Sans"/>
              </a:rPr>
              <a:t>bộ các đối tượng</a:t>
            </a:r>
            <a:r>
              <a:rPr lang="en-US" sz="2200" dirty="0">
                <a:solidFill>
                  <a:srgbClr val="000000"/>
                </a:solidFill>
                <a:latin typeface="Cambria"/>
                <a:ea typeface="DejaVu Sans"/>
              </a:rPr>
              <a:t>. Mỗi đối tượng có những thông tin trạng thái riêng của nó.</a:t>
            </a:r>
            <a:endParaRPr dirty="0"/>
          </a:p>
          <a:p>
            <a:pPr marL="354013" indent="-354013" algn="just">
              <a:lnSpc>
                <a:spcPct val="100000"/>
              </a:lnSpc>
              <a:buFont typeface="Arial"/>
              <a:buChar char="•"/>
            </a:pPr>
            <a:r>
              <a:rPr lang="en-US" sz="2200" dirty="0">
                <a:solidFill>
                  <a:srgbClr val="000000"/>
                </a:solidFill>
                <a:latin typeface="Cambria"/>
                <a:ea typeface="DejaVu Sans"/>
              </a:rPr>
              <a:t>Dựa trên việc che dấu dữ liệu</a:t>
            </a:r>
            <a:endParaRPr dirty="0"/>
          </a:p>
          <a:p>
            <a:pPr marL="354013" indent="-354013" algn="just">
              <a:lnSpc>
                <a:spcPct val="100000"/>
              </a:lnSpc>
              <a:buFont typeface="Arial"/>
              <a:buChar char="•"/>
            </a:pPr>
            <a:r>
              <a:rPr lang="en-US" sz="2200" dirty="0">
                <a:solidFill>
                  <a:srgbClr val="000000"/>
                </a:solidFill>
                <a:latin typeface="Cambria"/>
                <a:ea typeface="DejaVu Sans"/>
              </a:rPr>
              <a:t>Các </a:t>
            </a:r>
            <a:r>
              <a:rPr lang="en-US" sz="2200" dirty="0" smtClean="0">
                <a:solidFill>
                  <a:srgbClr val="000000"/>
                </a:solidFill>
                <a:latin typeface="Cambria"/>
                <a:ea typeface="DejaVu Sans"/>
              </a:rPr>
              <a:t>đố </a:t>
            </a:r>
            <a:r>
              <a:rPr lang="en-US" sz="2200" dirty="0">
                <a:solidFill>
                  <a:srgbClr val="000000"/>
                </a:solidFill>
                <a:latin typeface="Cambria"/>
                <a:ea typeface="DejaVu Sans"/>
              </a:rPr>
              <a:t>lượng độc lập, sẵn sàng thay đổi</a:t>
            </a:r>
            <a:endParaRPr dirty="0"/>
          </a:p>
          <a:p>
            <a:pPr marL="354013" indent="-354013" algn="just">
              <a:lnSpc>
                <a:spcPct val="100000"/>
              </a:lnSpc>
              <a:buFont typeface="Arial"/>
              <a:buChar char="•"/>
            </a:pPr>
            <a:r>
              <a:rPr lang="en-US" sz="2200" dirty="0">
                <a:solidFill>
                  <a:srgbClr val="000000"/>
                </a:solidFill>
                <a:latin typeface="Cambria"/>
                <a:ea typeface="DejaVu Sans"/>
              </a:rPr>
              <a:t>Ưu điểm</a:t>
            </a:r>
            <a:endParaRPr dirty="0"/>
          </a:p>
          <a:p>
            <a:pPr marL="722313" indent="-368300" algn="just">
              <a:lnSpc>
                <a:spcPct val="100000"/>
              </a:lnSpc>
              <a:buFont typeface="Cambria" pitchFamily="18" charset="0"/>
              <a:buChar char="–"/>
            </a:pPr>
            <a:r>
              <a:rPr lang="en-US" sz="2200" dirty="0">
                <a:solidFill>
                  <a:srgbClr val="000000"/>
                </a:solidFill>
                <a:latin typeface="Cambria"/>
                <a:ea typeface="DejaVu Sans"/>
              </a:rPr>
              <a:t>Dễ bảo </a:t>
            </a:r>
            <a:r>
              <a:rPr lang="en-US" sz="2200" dirty="0" smtClean="0">
                <a:solidFill>
                  <a:srgbClr val="000000"/>
                </a:solidFill>
                <a:latin typeface="Cambria"/>
                <a:ea typeface="DejaVu Sans"/>
              </a:rPr>
              <a:t>trì</a:t>
            </a:r>
            <a:endParaRPr lang="en-US" sz="2200" dirty="0">
              <a:solidFill>
                <a:srgbClr val="000000"/>
              </a:solidFill>
              <a:latin typeface="Cambria"/>
              <a:ea typeface="DejaVu Sans"/>
            </a:endParaRPr>
          </a:p>
          <a:p>
            <a:pPr marL="722313" indent="-368300" algn="just">
              <a:lnSpc>
                <a:spcPct val="100000"/>
              </a:lnSpc>
              <a:buFont typeface="Cambria" pitchFamily="18" charset="0"/>
              <a:buChar char="–"/>
            </a:pPr>
            <a:r>
              <a:rPr lang="en-US" sz="2200" dirty="0" smtClean="0">
                <a:solidFill>
                  <a:srgbClr val="000000"/>
                </a:solidFill>
                <a:latin typeface="Cambria"/>
                <a:ea typeface="DejaVu Sans"/>
              </a:rPr>
              <a:t>Có </a:t>
            </a:r>
            <a:r>
              <a:rPr lang="en-US" sz="2200" dirty="0">
                <a:solidFill>
                  <a:srgbClr val="000000"/>
                </a:solidFill>
                <a:latin typeface="Cambria"/>
                <a:ea typeface="DejaVu Sans"/>
              </a:rPr>
              <a:t>thể dùng </a:t>
            </a:r>
            <a:r>
              <a:rPr lang="en-US" sz="2200" dirty="0" smtClean="0">
                <a:solidFill>
                  <a:srgbClr val="000000"/>
                </a:solidFill>
                <a:latin typeface="Cambria"/>
                <a:ea typeface="DejaVu Sans"/>
              </a:rPr>
              <a:t>lại</a:t>
            </a:r>
            <a:endParaRPr lang="en-US" sz="2200" dirty="0">
              <a:solidFill>
                <a:srgbClr val="000000"/>
              </a:solidFill>
              <a:latin typeface="Cambria"/>
              <a:ea typeface="DejaVu Sans"/>
            </a:endParaRPr>
          </a:p>
          <a:p>
            <a:pPr marL="722313" indent="-368300" algn="just">
              <a:lnSpc>
                <a:spcPct val="100000"/>
              </a:lnSpc>
              <a:buFont typeface="Cambria" pitchFamily="18" charset="0"/>
              <a:buChar char="–"/>
            </a:pPr>
            <a:r>
              <a:rPr lang="en-US" sz="2200" dirty="0" smtClean="0">
                <a:solidFill>
                  <a:srgbClr val="000000"/>
                </a:solidFill>
                <a:latin typeface="Cambria"/>
                <a:ea typeface="DejaVu Sans"/>
              </a:rPr>
              <a:t>Thiết </a:t>
            </a:r>
            <a:r>
              <a:rPr lang="en-US" sz="2200" dirty="0">
                <a:solidFill>
                  <a:srgbClr val="000000"/>
                </a:solidFill>
                <a:latin typeface="Cambria"/>
                <a:ea typeface="DejaVu Sans"/>
              </a:rPr>
              <a:t>kế dễ hiểu</a:t>
            </a:r>
            <a:endParaRPr dirty="0"/>
          </a:p>
          <a:p>
            <a:pPr marL="354013" indent="-354013" algn="just">
              <a:lnSpc>
                <a:spcPct val="100000"/>
              </a:lnSpc>
              <a:buFont typeface="Arial"/>
              <a:buChar char="•"/>
            </a:pPr>
            <a:r>
              <a:rPr lang="en-US" sz="2200" dirty="0">
                <a:solidFill>
                  <a:srgbClr val="000000"/>
                </a:solidFill>
                <a:latin typeface="Cambria"/>
                <a:ea typeface="DejaVu Sans"/>
              </a:rPr>
              <a:t>Nhược điểm</a:t>
            </a:r>
            <a:endParaRPr dirty="0"/>
          </a:p>
          <a:p>
            <a:pPr marL="722313" indent="-368300" algn="just">
              <a:lnSpc>
                <a:spcPct val="100000"/>
              </a:lnSpc>
              <a:buFont typeface="Cambria" pitchFamily="18" charset="0"/>
              <a:buChar char="–"/>
            </a:pPr>
            <a:r>
              <a:rPr lang="en-US" sz="2200" dirty="0" smtClean="0">
                <a:solidFill>
                  <a:srgbClr val="000000"/>
                </a:solidFill>
                <a:latin typeface="Cambria"/>
                <a:ea typeface="DejaVu Sans"/>
              </a:rPr>
              <a:t>Cách nhìn hệ thống tự nhiên là hướng chức năng nên khó phân chia ra các đối tượng thích hợp</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287"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000" b="1">
                <a:solidFill>
                  <a:srgbClr val="FFFFFF"/>
                </a:solidFill>
                <a:latin typeface="Cambria"/>
                <a:ea typeface="DejaVu Sans"/>
              </a:rPr>
              <a:t>7. Chiến lược và phương pháp</a:t>
            </a:r>
            <a:endParaRPr/>
          </a:p>
        </p:txBody>
      </p:sp>
      <p:sp>
        <p:nvSpPr>
          <p:cNvPr id="288" name="CustomShape 3"/>
          <p:cNvSpPr/>
          <p:nvPr/>
        </p:nvSpPr>
        <p:spPr>
          <a:xfrm>
            <a:off x="1660680" y="722160"/>
            <a:ext cx="182880" cy="365400"/>
          </a:xfrm>
          <a:prstGeom prst="rect">
            <a:avLst/>
          </a:prstGeom>
          <a:noFill/>
          <a:ln w="9360">
            <a:noFill/>
          </a:ln>
        </p:spPr>
      </p:sp>
      <p:sp>
        <p:nvSpPr>
          <p:cNvPr id="289"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290"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7A5CA1E8-6814-425E-A0CA-DDF30001CE2A}" type="slidenum">
              <a:rPr lang="en-US" sz="1400">
                <a:solidFill>
                  <a:srgbClr val="000000"/>
                </a:solidFill>
                <a:latin typeface="Arial"/>
                <a:ea typeface="DejaVu Sans"/>
              </a:rPr>
              <a:pPr>
                <a:lnSpc>
                  <a:spcPct val="100000"/>
                </a:lnSpc>
              </a:pPr>
              <a:t>25</a:t>
            </a:fld>
            <a:endParaRPr/>
          </a:p>
        </p:txBody>
      </p:sp>
      <p:sp>
        <p:nvSpPr>
          <p:cNvPr id="291"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7.3. Thiết kế lấy cấu trúc dữ liệu làm trung tâm</a:t>
            </a:r>
            <a:endParaRPr/>
          </a:p>
        </p:txBody>
      </p:sp>
      <p:sp>
        <p:nvSpPr>
          <p:cNvPr id="292" name="CustomShape 7"/>
          <p:cNvSpPr/>
          <p:nvPr/>
        </p:nvSpPr>
        <p:spPr>
          <a:xfrm>
            <a:off x="457560" y="2053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Mô tả đầu vào và đầu ra của cấu trúc dữ liệu → phát triển cấu trúc điều khiển của phần mềm</a:t>
            </a:r>
            <a:endParaRPr dirty="0"/>
          </a:p>
        </p:txBody>
      </p:sp>
      <p:pic>
        <p:nvPicPr>
          <p:cNvPr id="293" name="Picture 3" descr="data-centered arch.jpg"/>
          <p:cNvPicPr/>
          <p:nvPr/>
        </p:nvPicPr>
        <p:blipFill>
          <a:blip r:embed="rId3"/>
          <a:stretch>
            <a:fillRect/>
          </a:stretch>
        </p:blipFill>
        <p:spPr>
          <a:xfrm>
            <a:off x="1396800" y="2837520"/>
            <a:ext cx="6467040" cy="3746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295"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000" b="1">
                <a:solidFill>
                  <a:srgbClr val="FFFFFF"/>
                </a:solidFill>
                <a:latin typeface="Cambria"/>
                <a:ea typeface="DejaVu Sans"/>
              </a:rPr>
              <a:t>7. Chiến lược và phương pháp</a:t>
            </a:r>
            <a:endParaRPr/>
          </a:p>
        </p:txBody>
      </p:sp>
      <p:sp>
        <p:nvSpPr>
          <p:cNvPr id="296" name="CustomShape 3"/>
          <p:cNvSpPr/>
          <p:nvPr/>
        </p:nvSpPr>
        <p:spPr>
          <a:xfrm>
            <a:off x="1660680" y="722160"/>
            <a:ext cx="182880" cy="365400"/>
          </a:xfrm>
          <a:prstGeom prst="rect">
            <a:avLst/>
          </a:prstGeom>
          <a:noFill/>
          <a:ln w="9360">
            <a:noFill/>
          </a:ln>
        </p:spPr>
      </p:sp>
      <p:sp>
        <p:nvSpPr>
          <p:cNvPr id="297"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298"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6D8C71E3-0252-4865-B192-29CF66AC0D2E}" type="slidenum">
              <a:rPr lang="en-US" sz="1400">
                <a:solidFill>
                  <a:srgbClr val="000000"/>
                </a:solidFill>
                <a:latin typeface="Arial"/>
                <a:ea typeface="DejaVu Sans"/>
              </a:rPr>
              <a:pPr>
                <a:lnSpc>
                  <a:spcPct val="100000"/>
                </a:lnSpc>
              </a:pPr>
              <a:t>26</a:t>
            </a:fld>
            <a:endParaRPr/>
          </a:p>
        </p:txBody>
      </p:sp>
      <p:sp>
        <p:nvSpPr>
          <p:cNvPr id="299"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7.4. Thiết kế hướng thành phần</a:t>
            </a:r>
            <a:endParaRPr/>
          </a:p>
        </p:txBody>
      </p:sp>
      <p:pic>
        <p:nvPicPr>
          <p:cNvPr id="300" name="Picture 299"/>
          <p:cNvPicPr/>
          <p:nvPr/>
        </p:nvPicPr>
        <p:blipFill>
          <a:blip r:embed="rId3"/>
          <a:stretch>
            <a:fillRect/>
          </a:stretch>
        </p:blipFill>
        <p:spPr>
          <a:xfrm>
            <a:off x="1828800" y="2377440"/>
            <a:ext cx="5038200" cy="2790360"/>
          </a:xfrm>
          <a:prstGeom prst="rect">
            <a:avLst/>
          </a:prstGeom>
          <a:ln>
            <a:noFill/>
          </a:ln>
        </p:spPr>
      </p:pic>
      <p:pic>
        <p:nvPicPr>
          <p:cNvPr id="301" name="Picture 300"/>
          <p:cNvPicPr/>
          <p:nvPr/>
        </p:nvPicPr>
        <p:blipFill>
          <a:blip r:embed="rId3"/>
          <a:stretch>
            <a:fillRect/>
          </a:stretch>
        </p:blipFill>
        <p:spPr>
          <a:xfrm>
            <a:off x="1280160" y="2194560"/>
            <a:ext cx="6217920" cy="3840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303"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000" b="1">
                <a:solidFill>
                  <a:srgbClr val="FFFFFF"/>
                </a:solidFill>
                <a:latin typeface="Cambria"/>
                <a:ea typeface="DejaVu Sans"/>
              </a:rPr>
              <a:t>7. Chiến lược và phương pháp</a:t>
            </a:r>
            <a:endParaRPr/>
          </a:p>
        </p:txBody>
      </p:sp>
      <p:sp>
        <p:nvSpPr>
          <p:cNvPr id="304" name="CustomShape 3"/>
          <p:cNvSpPr/>
          <p:nvPr/>
        </p:nvSpPr>
        <p:spPr>
          <a:xfrm>
            <a:off x="1660680" y="722160"/>
            <a:ext cx="182880" cy="365400"/>
          </a:xfrm>
          <a:prstGeom prst="rect">
            <a:avLst/>
          </a:prstGeom>
          <a:noFill/>
          <a:ln w="9360">
            <a:noFill/>
          </a:ln>
        </p:spPr>
      </p:sp>
      <p:sp>
        <p:nvSpPr>
          <p:cNvPr id="305"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306"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29100E15-60D8-4962-82AB-A820062FFB97}" type="slidenum">
              <a:rPr lang="en-US" sz="1400">
                <a:solidFill>
                  <a:srgbClr val="000000"/>
                </a:solidFill>
                <a:latin typeface="Arial"/>
                <a:ea typeface="DejaVu Sans"/>
              </a:rPr>
              <a:pPr>
                <a:lnSpc>
                  <a:spcPct val="100000"/>
                </a:lnSpc>
              </a:pPr>
              <a:t>27</a:t>
            </a:fld>
            <a:endParaRPr/>
          </a:p>
        </p:txBody>
      </p:sp>
      <p:sp>
        <p:nvSpPr>
          <p:cNvPr id="307"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7.5. Các phương pháp khác</a:t>
            </a:r>
            <a:endParaRPr/>
          </a:p>
        </p:txBody>
      </p:sp>
      <p:sp>
        <p:nvSpPr>
          <p:cNvPr id="308" name="CustomShape 7"/>
          <p:cNvSpPr/>
          <p:nvPr/>
        </p:nvSpPr>
        <p:spPr>
          <a:xfrm>
            <a:off x="457560" y="2053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Service-Oriented Architecture - Kiến trúc hướng dịch vụ tập hợp các dịch vụ kết nối mềm dẻo với nhau.</a:t>
            </a:r>
            <a:endParaRPr dirty="0"/>
          </a:p>
          <a:p>
            <a:pPr marL="354013" indent="-354013" algn="just">
              <a:lnSpc>
                <a:spcPct val="100000"/>
              </a:lnSpc>
            </a:pPr>
            <a:r>
              <a:rPr lang="en-US" sz="2200" dirty="0">
                <a:solidFill>
                  <a:srgbClr val="000000"/>
                </a:solidFill>
                <a:latin typeface="Cambria"/>
                <a:ea typeface="DejaVu Sans"/>
              </a:rPr>
              <a:t>T</a:t>
            </a:r>
            <a:r>
              <a:rPr lang="en-US" sz="2200" dirty="0" smtClean="0">
                <a:solidFill>
                  <a:srgbClr val="000000"/>
                </a:solidFill>
                <a:latin typeface="Cambria"/>
                <a:ea typeface="DejaVu Sans"/>
              </a:rPr>
              <a:t>ái </a:t>
            </a:r>
            <a:r>
              <a:rPr lang="en-US" sz="2200" dirty="0">
                <a:solidFill>
                  <a:srgbClr val="000000"/>
                </a:solidFill>
                <a:latin typeface="Cambria"/>
                <a:ea typeface="DejaVu Sans"/>
              </a:rPr>
              <a:t>sử dụng phần mềm, linh hoạt khi mở rộng, kết nối và tích hợp.</a:t>
            </a:r>
            <a:endParaRPr dirty="0"/>
          </a:p>
          <a:p>
            <a:pPr algn="just">
              <a:lnSpc>
                <a:spcPct val="100000"/>
              </a:lnSpc>
            </a:pPr>
            <a:endParaRPr dirty="0"/>
          </a:p>
        </p:txBody>
      </p:sp>
      <p:pic>
        <p:nvPicPr>
          <p:cNvPr id="309" name="Picture 308"/>
          <p:cNvPicPr/>
          <p:nvPr/>
        </p:nvPicPr>
        <p:blipFill>
          <a:blip r:embed="rId3" cstate="print"/>
          <a:stretch>
            <a:fillRect/>
          </a:stretch>
        </p:blipFill>
        <p:spPr>
          <a:xfrm>
            <a:off x="2286000" y="3291840"/>
            <a:ext cx="3638880" cy="3291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311"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000" b="1">
                <a:solidFill>
                  <a:srgbClr val="FFFFFF"/>
                </a:solidFill>
                <a:latin typeface="Cambria"/>
                <a:ea typeface="DejaVu Sans"/>
              </a:rPr>
              <a:t>8. Công cụ thiết kế phần mềm</a:t>
            </a:r>
            <a:endParaRPr/>
          </a:p>
        </p:txBody>
      </p:sp>
      <p:sp>
        <p:nvSpPr>
          <p:cNvPr id="312" name="CustomShape 3"/>
          <p:cNvSpPr/>
          <p:nvPr/>
        </p:nvSpPr>
        <p:spPr>
          <a:xfrm>
            <a:off x="1660680" y="722160"/>
            <a:ext cx="182880" cy="365400"/>
          </a:xfrm>
          <a:prstGeom prst="rect">
            <a:avLst/>
          </a:prstGeom>
          <a:noFill/>
          <a:ln w="9360">
            <a:noFill/>
          </a:ln>
        </p:spPr>
      </p:sp>
      <p:sp>
        <p:nvSpPr>
          <p:cNvPr id="313"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314"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29D379F6-706A-4AF2-87A6-F6996ACFFC6F}" type="slidenum">
              <a:rPr lang="en-US" sz="1400">
                <a:solidFill>
                  <a:srgbClr val="000000"/>
                </a:solidFill>
                <a:latin typeface="Arial"/>
                <a:ea typeface="DejaVu Sans"/>
              </a:rPr>
              <a:pPr>
                <a:lnSpc>
                  <a:spcPct val="100000"/>
                </a:lnSpc>
              </a:pPr>
              <a:t>28</a:t>
            </a:fld>
            <a:endParaRPr/>
          </a:p>
        </p:txBody>
      </p:sp>
      <p:sp>
        <p:nvSpPr>
          <p:cNvPr id="315" name="CustomShape 6"/>
          <p:cNvSpPr/>
          <p:nvPr/>
        </p:nvSpPr>
        <p:spPr>
          <a:xfrm>
            <a:off x="275040" y="14468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Chuyển các yêu cầu phần mềm thành một mô hình thiết kế trực quan</a:t>
            </a:r>
            <a:endParaRPr dirty="0"/>
          </a:p>
          <a:p>
            <a:pPr marL="354013" indent="-354013" algn="just">
              <a:lnSpc>
                <a:spcPct val="100000"/>
              </a:lnSpc>
              <a:buFont typeface="Arial"/>
              <a:buChar char="•"/>
            </a:pPr>
            <a:r>
              <a:rPr lang="en-US" sz="2200" dirty="0">
                <a:solidFill>
                  <a:srgbClr val="000000"/>
                </a:solidFill>
                <a:latin typeface="Cambria"/>
                <a:ea typeface="DejaVu Sans"/>
              </a:rPr>
              <a:t>Cung </a:t>
            </a:r>
            <a:r>
              <a:rPr lang="en-US" sz="2200" dirty="0" smtClean="0">
                <a:solidFill>
                  <a:srgbClr val="000000"/>
                </a:solidFill>
                <a:latin typeface="Cambria"/>
                <a:ea typeface="DejaVu Sans"/>
              </a:rPr>
              <a:t>cấp mô </a:t>
            </a:r>
            <a:r>
              <a:rPr lang="en-US" sz="2200" dirty="0">
                <a:solidFill>
                  <a:srgbClr val="000000"/>
                </a:solidFill>
                <a:latin typeface="Cambria"/>
                <a:ea typeface="DejaVu Sans"/>
              </a:rPr>
              <a:t>tả tổng quan đến chi tiết của phần mềm</a:t>
            </a:r>
            <a:endParaRPr dirty="0"/>
          </a:p>
          <a:p>
            <a:pPr marL="354013" indent="-354013" algn="just">
              <a:lnSpc>
                <a:spcPct val="100000"/>
              </a:lnSpc>
              <a:buFont typeface="Arial"/>
              <a:buChar char="•"/>
            </a:pPr>
            <a:r>
              <a:rPr lang="en-US" sz="2200" dirty="0">
                <a:solidFill>
                  <a:srgbClr val="000000"/>
                </a:solidFill>
                <a:latin typeface="Cambria"/>
                <a:ea typeface="DejaVu Sans"/>
              </a:rPr>
              <a:t>Trợ giúp cho quá trình đánh giá chất lượng phần mềm</a:t>
            </a:r>
            <a:endParaRPr dirty="0"/>
          </a:p>
        </p:txBody>
      </p:sp>
      <p:pic>
        <p:nvPicPr>
          <p:cNvPr id="316" name="Picture 315"/>
          <p:cNvPicPr/>
          <p:nvPr/>
        </p:nvPicPr>
        <p:blipFill>
          <a:blip r:embed="rId3"/>
          <a:stretch>
            <a:fillRect/>
          </a:stretch>
        </p:blipFill>
        <p:spPr>
          <a:xfrm>
            <a:off x="1371600" y="3278880"/>
            <a:ext cx="1523520" cy="1018800"/>
          </a:xfrm>
          <a:prstGeom prst="rect">
            <a:avLst/>
          </a:prstGeom>
          <a:ln>
            <a:noFill/>
          </a:ln>
        </p:spPr>
      </p:pic>
      <p:pic>
        <p:nvPicPr>
          <p:cNvPr id="317" name="Picture 316"/>
          <p:cNvPicPr/>
          <p:nvPr/>
        </p:nvPicPr>
        <p:blipFill>
          <a:blip r:embed="rId4"/>
          <a:stretch>
            <a:fillRect/>
          </a:stretch>
        </p:blipFill>
        <p:spPr>
          <a:xfrm>
            <a:off x="2468880" y="4754880"/>
            <a:ext cx="2476080" cy="1323720"/>
          </a:xfrm>
          <a:prstGeom prst="rect">
            <a:avLst/>
          </a:prstGeom>
          <a:ln>
            <a:noFill/>
          </a:ln>
        </p:spPr>
      </p:pic>
      <p:pic>
        <p:nvPicPr>
          <p:cNvPr id="318" name="Picture 317"/>
          <p:cNvPicPr/>
          <p:nvPr/>
        </p:nvPicPr>
        <p:blipFill>
          <a:blip r:embed="rId5"/>
          <a:stretch>
            <a:fillRect/>
          </a:stretch>
        </p:blipFill>
        <p:spPr>
          <a:xfrm>
            <a:off x="4780080" y="3394080"/>
            <a:ext cx="2542680" cy="971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1905120" y="1371600"/>
            <a:ext cx="6627960" cy="1440000"/>
          </a:xfrm>
          <a:prstGeom prst="rect">
            <a:avLst/>
          </a:prstGeom>
          <a:noFill/>
          <a:ln>
            <a:noFill/>
          </a:ln>
        </p:spPr>
        <p:txBody>
          <a:bodyPr lIns="90000" tIns="45000" rIns="90000" bIns="45000" anchor="ctr"/>
          <a:lstStyle/>
          <a:p>
            <a:pPr algn="ctr">
              <a:lnSpc>
                <a:spcPct val="100000"/>
              </a:lnSpc>
            </a:pPr>
            <a:r>
              <a:rPr lang="en-US" sz="8000" b="1" i="1">
                <a:solidFill>
                  <a:srgbClr val="99CCFF"/>
                </a:solidFill>
                <a:latin typeface="Cambria"/>
                <a:ea typeface="DejaVu Sans"/>
              </a:rPr>
              <a:t>Thank You !</a:t>
            </a:r>
            <a:endParaRPr/>
          </a:p>
        </p:txBody>
      </p:sp>
      <p:sp>
        <p:nvSpPr>
          <p:cNvPr id="320" name="CustomShape 2"/>
          <p:cNvSpPr/>
          <p:nvPr/>
        </p:nvSpPr>
        <p:spPr>
          <a:xfrm>
            <a:off x="1600200" y="3276720"/>
            <a:ext cx="6323040" cy="379440"/>
          </a:xfrm>
          <a:prstGeom prst="rect">
            <a:avLst/>
          </a:prstGeom>
          <a:noFill/>
          <a:ln>
            <a:noFill/>
          </a:ln>
        </p:spPr>
      </p:sp>
      <p:pic>
        <p:nvPicPr>
          <p:cNvPr id="321" name="Picture 216"/>
          <p:cNvPicPr/>
          <p:nvPr/>
        </p:nvPicPr>
        <p:blipFill>
          <a:blip r:embed="rId3"/>
          <a:stretch>
            <a:fillRect/>
          </a:stretch>
        </p:blipFill>
        <p:spPr>
          <a:xfrm>
            <a:off x="2835000" y="4050360"/>
            <a:ext cx="3808440" cy="2532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118"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200" b="1">
                <a:solidFill>
                  <a:srgbClr val="FFFFFF"/>
                </a:solidFill>
                <a:latin typeface="Cambria"/>
                <a:ea typeface="DejaVu Sans"/>
              </a:rPr>
              <a:t>6. Mô hình thiết kế</a:t>
            </a:r>
            <a:endParaRPr/>
          </a:p>
        </p:txBody>
      </p:sp>
      <p:sp>
        <p:nvSpPr>
          <p:cNvPr id="119" name="CustomShape 3"/>
          <p:cNvSpPr/>
          <p:nvPr/>
        </p:nvSpPr>
        <p:spPr>
          <a:xfrm>
            <a:off x="1660680" y="722160"/>
            <a:ext cx="182880" cy="365400"/>
          </a:xfrm>
          <a:prstGeom prst="rect">
            <a:avLst/>
          </a:prstGeom>
          <a:noFill/>
          <a:ln w="9360">
            <a:noFill/>
          </a:ln>
        </p:spPr>
      </p:sp>
      <p:sp>
        <p:nvSpPr>
          <p:cNvPr id="120"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121"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3B9FAC85-8463-4F3A-A3BC-6B8FA580436B}" type="slidenum">
              <a:rPr lang="en-US" sz="1400">
                <a:solidFill>
                  <a:srgbClr val="000000"/>
                </a:solidFill>
                <a:latin typeface="Arial"/>
                <a:ea typeface="DejaVu Sans"/>
              </a:rPr>
              <a:pPr>
                <a:lnSpc>
                  <a:spcPct val="100000"/>
                </a:lnSpc>
              </a:pPr>
              <a:t>3</a:t>
            </a:fld>
            <a:endParaRPr/>
          </a:p>
        </p:txBody>
      </p:sp>
      <p:sp>
        <p:nvSpPr>
          <p:cNvPr id="122" name="CustomShape 6"/>
          <p:cNvSpPr/>
          <p:nvPr/>
        </p:nvSpPr>
        <p:spPr>
          <a:xfrm>
            <a:off x="457560" y="2377440"/>
            <a:ext cx="8502840" cy="3732840"/>
          </a:xfrm>
          <a:prstGeom prst="rect">
            <a:avLst/>
          </a:prstGeom>
          <a:noFill/>
          <a:ln>
            <a:noFill/>
          </a:ln>
        </p:spPr>
        <p:txBody>
          <a:bodyPr lIns="90000" tIns="45000" rIns="90000" bIns="45000"/>
          <a:lstStyle/>
          <a:p>
            <a:pPr marL="354013" indent="-354013" algn="just">
              <a:lnSpc>
                <a:spcPct val="100000"/>
              </a:lnSpc>
              <a:buFont typeface="Arial"/>
              <a:buChar char="•"/>
            </a:pPr>
            <a:r>
              <a:rPr lang="en-US" sz="2200" b="1" dirty="0">
                <a:solidFill>
                  <a:srgbClr val="000000"/>
                </a:solidFill>
                <a:latin typeface="Cambria"/>
                <a:ea typeface="DejaVu Sans"/>
              </a:rPr>
              <a:t>Static view</a:t>
            </a:r>
            <a:r>
              <a:rPr lang="en-US" sz="2200" dirty="0">
                <a:solidFill>
                  <a:srgbClr val="000000"/>
                </a:solidFill>
                <a:latin typeface="Cambria"/>
                <a:ea typeface="DejaVu Sans"/>
              </a:rPr>
              <a:t> - dùng trong thiết kế mức cao (kiến trúc, tổ chức)</a:t>
            </a:r>
            <a:endParaRPr dirty="0"/>
          </a:p>
          <a:p>
            <a:pPr marL="354013" indent="-354013" algn="just">
              <a:lnSpc>
                <a:spcPct val="100000"/>
              </a:lnSpc>
              <a:buFont typeface="Arial"/>
              <a:buChar char="•"/>
            </a:pPr>
            <a:r>
              <a:rPr lang="en-US" sz="2200" b="1" dirty="0">
                <a:solidFill>
                  <a:srgbClr val="000000"/>
                </a:solidFill>
                <a:latin typeface="Cambria"/>
                <a:ea typeface="DejaVu Sans"/>
              </a:rPr>
              <a:t>Dynamic view </a:t>
            </a:r>
            <a:r>
              <a:rPr lang="en-US" sz="2200" dirty="0">
                <a:solidFill>
                  <a:srgbClr val="000000"/>
                </a:solidFill>
                <a:latin typeface="Cambria"/>
                <a:ea typeface="DejaVu Sans"/>
              </a:rPr>
              <a:t>- dùng trong thiết kế chi tiết (hành vi, tương tác,..)</a:t>
            </a:r>
            <a:endParaRPr dirty="0"/>
          </a:p>
        </p:txBody>
      </p:sp>
      <p:sp>
        <p:nvSpPr>
          <p:cNvPr id="123" name="CustomShape 7"/>
          <p:cNvSpPr/>
          <p:nvPr/>
        </p:nvSpPr>
        <p:spPr>
          <a:xfrm>
            <a:off x="408240" y="1554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Các loại ký hiệu, mô hình dùng trong thiết kế</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125"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200" b="1">
                <a:solidFill>
                  <a:srgbClr val="FFFFFF"/>
                </a:solidFill>
                <a:latin typeface="Cambria"/>
                <a:ea typeface="DejaVu Sans"/>
              </a:rPr>
              <a:t>6. Mô hình thiết kế</a:t>
            </a:r>
            <a:endParaRPr/>
          </a:p>
        </p:txBody>
      </p:sp>
      <p:sp>
        <p:nvSpPr>
          <p:cNvPr id="126" name="CustomShape 3"/>
          <p:cNvSpPr/>
          <p:nvPr/>
        </p:nvSpPr>
        <p:spPr>
          <a:xfrm>
            <a:off x="1660680" y="722160"/>
            <a:ext cx="182880" cy="365400"/>
          </a:xfrm>
          <a:prstGeom prst="rect">
            <a:avLst/>
          </a:prstGeom>
          <a:noFill/>
          <a:ln w="9360">
            <a:noFill/>
          </a:ln>
        </p:spPr>
      </p:sp>
      <p:sp>
        <p:nvSpPr>
          <p:cNvPr id="127"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128"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75EE7017-5600-4C4D-89FF-4E3BD80C1CE7}" type="slidenum">
              <a:rPr lang="en-US" sz="1400">
                <a:solidFill>
                  <a:srgbClr val="000000"/>
                </a:solidFill>
                <a:latin typeface="Arial"/>
                <a:ea typeface="DejaVu Sans"/>
              </a:rPr>
              <a:pPr>
                <a:lnSpc>
                  <a:spcPct val="100000"/>
                </a:lnSpc>
              </a:pPr>
              <a:t>4</a:t>
            </a:fld>
            <a:endParaRPr/>
          </a:p>
        </p:txBody>
      </p:sp>
      <p:sp>
        <p:nvSpPr>
          <p:cNvPr id="129" name="CustomShape 6"/>
          <p:cNvSpPr/>
          <p:nvPr/>
        </p:nvSpPr>
        <p:spPr>
          <a:xfrm>
            <a:off x="457560" y="2269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Architecture description languages (ADLs) – Ngôn ngữ đặc tả kiến trúc</a:t>
            </a:r>
            <a:endParaRPr dirty="0"/>
          </a:p>
          <a:p>
            <a:pPr marL="354013" indent="-354013" algn="just">
              <a:lnSpc>
                <a:spcPct val="100000"/>
              </a:lnSpc>
              <a:buFont typeface="Arial"/>
              <a:buChar char="•"/>
            </a:pPr>
            <a:r>
              <a:rPr lang="en-US" sz="2200" dirty="0">
                <a:solidFill>
                  <a:srgbClr val="000000"/>
                </a:solidFill>
                <a:latin typeface="Cambria"/>
                <a:ea typeface="DejaVu Sans"/>
              </a:rPr>
              <a:t>Class and object diagrams - Biểu đồ lớp</a:t>
            </a:r>
            <a:endParaRPr dirty="0"/>
          </a:p>
          <a:p>
            <a:pPr marL="354013" indent="-354013" algn="just">
              <a:lnSpc>
                <a:spcPct val="100000"/>
              </a:lnSpc>
              <a:buFont typeface="Arial"/>
              <a:buChar char="•"/>
            </a:pPr>
            <a:r>
              <a:rPr lang="en-US" sz="2200" dirty="0">
                <a:solidFill>
                  <a:srgbClr val="000000"/>
                </a:solidFill>
                <a:latin typeface="Cambria"/>
                <a:ea typeface="DejaVu Sans"/>
              </a:rPr>
              <a:t>Component diagrams - Biểu đồ thành phần</a:t>
            </a:r>
            <a:endParaRPr dirty="0"/>
          </a:p>
          <a:p>
            <a:pPr marL="354013" indent="-354013" algn="just">
              <a:lnSpc>
                <a:spcPct val="100000"/>
              </a:lnSpc>
              <a:buFont typeface="Arial"/>
              <a:buChar char="•"/>
            </a:pPr>
            <a:r>
              <a:rPr lang="en-US" sz="2200" dirty="0">
                <a:solidFill>
                  <a:srgbClr val="000000"/>
                </a:solidFill>
                <a:latin typeface="Cambria"/>
                <a:ea typeface="DejaVu Sans"/>
              </a:rPr>
              <a:t>Class responsibility collaborator cards (CRCs)</a:t>
            </a:r>
            <a:endParaRPr dirty="0"/>
          </a:p>
          <a:p>
            <a:pPr marL="354013" indent="-354013" algn="just">
              <a:lnSpc>
                <a:spcPct val="100000"/>
              </a:lnSpc>
              <a:buFont typeface="Arial"/>
              <a:buChar char="•"/>
            </a:pPr>
            <a:r>
              <a:rPr lang="en-US" sz="2200" dirty="0">
                <a:solidFill>
                  <a:srgbClr val="000000"/>
                </a:solidFill>
                <a:latin typeface="Cambria"/>
                <a:ea typeface="DejaVu Sans"/>
              </a:rPr>
              <a:t>Deployment diagrams - Biểu đồ triển khai</a:t>
            </a:r>
            <a:endParaRPr dirty="0"/>
          </a:p>
          <a:p>
            <a:pPr marL="354013" indent="-354013" algn="just">
              <a:lnSpc>
                <a:spcPct val="100000"/>
              </a:lnSpc>
              <a:buFont typeface="Arial"/>
              <a:buChar char="•"/>
            </a:pPr>
            <a:r>
              <a:rPr lang="en-US" sz="2200" dirty="0">
                <a:solidFill>
                  <a:srgbClr val="000000"/>
                </a:solidFill>
                <a:latin typeface="Cambria"/>
                <a:ea typeface="DejaVu Sans"/>
              </a:rPr>
              <a:t>Entity-relationship diagrams (ERDs) - Sơ đồ thực thể quan hệ</a:t>
            </a:r>
            <a:endParaRPr dirty="0"/>
          </a:p>
          <a:p>
            <a:pPr marL="354013" indent="-354013" algn="just">
              <a:lnSpc>
                <a:spcPct val="100000"/>
              </a:lnSpc>
              <a:buFont typeface="Arial"/>
              <a:buChar char="•"/>
            </a:pPr>
            <a:r>
              <a:rPr lang="en-US" sz="2200" dirty="0">
                <a:solidFill>
                  <a:srgbClr val="000000"/>
                </a:solidFill>
                <a:latin typeface="Cambria"/>
                <a:ea typeface="DejaVu Sans"/>
              </a:rPr>
              <a:t>Interface description languages (IDLs) - Ngôn ngữ mô tả giao diện</a:t>
            </a:r>
            <a:endParaRPr dirty="0"/>
          </a:p>
          <a:p>
            <a:pPr marL="354013" indent="-354013" algn="just">
              <a:lnSpc>
                <a:spcPct val="100000"/>
              </a:lnSpc>
              <a:buFont typeface="Arial"/>
              <a:buChar char="•"/>
            </a:pPr>
            <a:r>
              <a:rPr lang="en-US" sz="2200" dirty="0">
                <a:solidFill>
                  <a:srgbClr val="000000"/>
                </a:solidFill>
                <a:latin typeface="Cambria"/>
                <a:ea typeface="DejaVu Sans"/>
              </a:rPr>
              <a:t>Structure charts - Biểu đồ cấu trúc</a:t>
            </a:r>
            <a:endParaRPr dirty="0"/>
          </a:p>
        </p:txBody>
      </p:sp>
      <p:sp>
        <p:nvSpPr>
          <p:cNvPr id="130" name="CustomShape 7"/>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6.1. Static view</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132"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200" b="1">
                <a:solidFill>
                  <a:srgbClr val="FFFFFF"/>
                </a:solidFill>
                <a:latin typeface="Cambria"/>
                <a:ea typeface="DejaVu Sans"/>
              </a:rPr>
              <a:t>6. Mô hình thiết kế</a:t>
            </a:r>
            <a:endParaRPr/>
          </a:p>
        </p:txBody>
      </p:sp>
      <p:sp>
        <p:nvSpPr>
          <p:cNvPr id="133" name="CustomShape 3"/>
          <p:cNvSpPr/>
          <p:nvPr/>
        </p:nvSpPr>
        <p:spPr>
          <a:xfrm>
            <a:off x="1660680" y="722160"/>
            <a:ext cx="182880" cy="365400"/>
          </a:xfrm>
          <a:prstGeom prst="rect">
            <a:avLst/>
          </a:prstGeom>
          <a:noFill/>
          <a:ln w="9360">
            <a:noFill/>
          </a:ln>
        </p:spPr>
      </p:sp>
      <p:sp>
        <p:nvSpPr>
          <p:cNvPr id="134"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135"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8FF858E7-304E-43C3-BB22-CA147FA60E63}" type="slidenum">
              <a:rPr lang="en-US" sz="1400">
                <a:solidFill>
                  <a:srgbClr val="000000"/>
                </a:solidFill>
                <a:latin typeface="Arial"/>
                <a:ea typeface="DejaVu Sans"/>
              </a:rPr>
              <a:pPr>
                <a:lnSpc>
                  <a:spcPct val="100000"/>
                </a:lnSpc>
              </a:pPr>
              <a:t>5</a:t>
            </a:fld>
            <a:endParaRPr/>
          </a:p>
        </p:txBody>
      </p:sp>
      <p:sp>
        <p:nvSpPr>
          <p:cNvPr id="136" name="CustomShape 6"/>
          <p:cNvSpPr/>
          <p:nvPr/>
        </p:nvSpPr>
        <p:spPr>
          <a:xfrm>
            <a:off x="457560" y="2269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smtClean="0">
                <a:solidFill>
                  <a:srgbClr val="000000"/>
                </a:solidFill>
                <a:latin typeface="Cambria"/>
                <a:ea typeface="DejaVu Sans"/>
              </a:rPr>
              <a:t>Architecture description languages (ADLs) – Ngôn ngữ đặc tả kiến trúc</a:t>
            </a:r>
            <a:endParaRPr dirty="0" smtClean="0"/>
          </a:p>
          <a:p>
            <a:pPr marL="722313" indent="-368300" algn="just">
              <a:lnSpc>
                <a:spcPct val="100000"/>
              </a:lnSpc>
              <a:buFont typeface="Arial"/>
              <a:buChar char="–"/>
            </a:pPr>
            <a:r>
              <a:rPr lang="en-US" sz="2200" dirty="0" smtClean="0">
                <a:solidFill>
                  <a:srgbClr val="000000"/>
                </a:solidFill>
                <a:latin typeface="Cambria"/>
                <a:ea typeface="DejaVu Sans"/>
              </a:rPr>
              <a:t>Thành phần</a:t>
            </a:r>
            <a:endParaRPr dirty="0" smtClean="0"/>
          </a:p>
          <a:p>
            <a:pPr marL="722313" indent="-368300" algn="just">
              <a:lnSpc>
                <a:spcPct val="100000"/>
              </a:lnSpc>
              <a:buFont typeface="Arial"/>
              <a:buChar char="–"/>
            </a:pPr>
            <a:r>
              <a:rPr lang="en-US" sz="2200" dirty="0" smtClean="0">
                <a:solidFill>
                  <a:srgbClr val="000000"/>
                </a:solidFill>
                <a:latin typeface="Cambria"/>
                <a:ea typeface="DejaVu Sans"/>
              </a:rPr>
              <a:t>Kết nối</a:t>
            </a:r>
            <a:endParaRPr dirty="0" smtClean="0"/>
          </a:p>
          <a:p>
            <a:pPr marL="722313" indent="-368300" algn="just">
              <a:lnSpc>
                <a:spcPct val="100000"/>
              </a:lnSpc>
              <a:buFont typeface="Arial"/>
              <a:buChar char="–"/>
            </a:pPr>
            <a:r>
              <a:rPr lang="en-US" sz="2200" dirty="0" smtClean="0">
                <a:solidFill>
                  <a:srgbClr val="000000"/>
                </a:solidFill>
                <a:latin typeface="Cambria"/>
                <a:ea typeface="DejaVu Sans"/>
              </a:rPr>
              <a:t>Cấu hình hệ thống</a:t>
            </a:r>
            <a:endParaRPr dirty="0" smtClean="0"/>
          </a:p>
          <a:p>
            <a:pPr algn="just">
              <a:lnSpc>
                <a:spcPct val="100000"/>
              </a:lnSpc>
            </a:pPr>
            <a:endParaRPr dirty="0"/>
          </a:p>
          <a:p>
            <a:pPr algn="just">
              <a:lnSpc>
                <a:spcPct val="100000"/>
              </a:lnSpc>
            </a:pPr>
            <a:r>
              <a:rPr lang="en-US" sz="2200" dirty="0">
                <a:solidFill>
                  <a:srgbClr val="000000"/>
                </a:solidFill>
                <a:latin typeface="Cambria"/>
                <a:ea typeface="DejaVu Sans"/>
              </a:rPr>
              <a:t>Một số ngôn ngữ ADL: Wrigh và DAOP-ADL (Málaga), ACME (Carnegie Mellon), xADL (UCI), Darwin (Imperial College London),...</a:t>
            </a:r>
            <a:endParaRPr dirty="0"/>
          </a:p>
        </p:txBody>
      </p:sp>
      <p:sp>
        <p:nvSpPr>
          <p:cNvPr id="137" name="CustomShape 7"/>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6.1. Static view</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139"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200" b="1">
                <a:solidFill>
                  <a:srgbClr val="FFFFFF"/>
                </a:solidFill>
                <a:latin typeface="Cambria"/>
                <a:ea typeface="DejaVu Sans"/>
              </a:rPr>
              <a:t>6. Mô hình thiết kế</a:t>
            </a:r>
            <a:endParaRPr/>
          </a:p>
        </p:txBody>
      </p:sp>
      <p:sp>
        <p:nvSpPr>
          <p:cNvPr id="140" name="CustomShape 3"/>
          <p:cNvSpPr/>
          <p:nvPr/>
        </p:nvSpPr>
        <p:spPr>
          <a:xfrm>
            <a:off x="1660680" y="722160"/>
            <a:ext cx="182880" cy="365400"/>
          </a:xfrm>
          <a:prstGeom prst="rect">
            <a:avLst/>
          </a:prstGeom>
          <a:noFill/>
          <a:ln w="9360">
            <a:noFill/>
          </a:ln>
        </p:spPr>
      </p:sp>
      <p:sp>
        <p:nvSpPr>
          <p:cNvPr id="141"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142"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69923AF4-22E1-4DCD-B940-837028E12CC7}" type="slidenum">
              <a:rPr lang="en-US" sz="1400">
                <a:solidFill>
                  <a:srgbClr val="000000"/>
                </a:solidFill>
                <a:latin typeface="Arial"/>
                <a:ea typeface="DejaVu Sans"/>
              </a:rPr>
              <a:pPr>
                <a:lnSpc>
                  <a:spcPct val="100000"/>
                </a:lnSpc>
              </a:pPr>
              <a:t>6</a:t>
            </a:fld>
            <a:endParaRPr/>
          </a:p>
        </p:txBody>
      </p:sp>
      <p:sp>
        <p:nvSpPr>
          <p:cNvPr id="143"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6.1. Static view</a:t>
            </a:r>
            <a:endParaRPr/>
          </a:p>
        </p:txBody>
      </p:sp>
      <p:sp>
        <p:nvSpPr>
          <p:cNvPr id="144" name="CustomShape 7"/>
          <p:cNvSpPr/>
          <p:nvPr/>
        </p:nvSpPr>
        <p:spPr>
          <a:xfrm>
            <a:off x="457560" y="2269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Class and object diagrams</a:t>
            </a:r>
            <a:endParaRPr dirty="0"/>
          </a:p>
          <a:p>
            <a:pPr algn="just">
              <a:lnSpc>
                <a:spcPct val="100000"/>
              </a:lnSpc>
            </a:pPr>
            <a:endParaRPr dirty="0"/>
          </a:p>
        </p:txBody>
      </p:sp>
      <p:pic>
        <p:nvPicPr>
          <p:cNvPr id="145" name="Picture 144"/>
          <p:cNvPicPr/>
          <p:nvPr/>
        </p:nvPicPr>
        <p:blipFill>
          <a:blip r:embed="rId3"/>
          <a:stretch>
            <a:fillRect/>
          </a:stretch>
        </p:blipFill>
        <p:spPr>
          <a:xfrm>
            <a:off x="2143080" y="2926080"/>
            <a:ext cx="4989240" cy="3611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147"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200" b="1">
                <a:solidFill>
                  <a:srgbClr val="FFFFFF"/>
                </a:solidFill>
                <a:latin typeface="Cambria"/>
                <a:ea typeface="DejaVu Sans"/>
              </a:rPr>
              <a:t>6. Mô hình thiết kế</a:t>
            </a:r>
            <a:endParaRPr/>
          </a:p>
        </p:txBody>
      </p:sp>
      <p:sp>
        <p:nvSpPr>
          <p:cNvPr id="148" name="CustomShape 3"/>
          <p:cNvSpPr/>
          <p:nvPr/>
        </p:nvSpPr>
        <p:spPr>
          <a:xfrm>
            <a:off x="1660680" y="722160"/>
            <a:ext cx="182880" cy="365400"/>
          </a:xfrm>
          <a:prstGeom prst="rect">
            <a:avLst/>
          </a:prstGeom>
          <a:noFill/>
          <a:ln w="9360">
            <a:noFill/>
          </a:ln>
        </p:spPr>
      </p:sp>
      <p:sp>
        <p:nvSpPr>
          <p:cNvPr id="149"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150"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DE380D2A-62DC-49B2-ABD1-75DF9821E51D}" type="slidenum">
              <a:rPr lang="en-US" sz="1400">
                <a:solidFill>
                  <a:srgbClr val="000000"/>
                </a:solidFill>
                <a:latin typeface="Arial"/>
                <a:ea typeface="DejaVu Sans"/>
              </a:rPr>
              <a:pPr>
                <a:lnSpc>
                  <a:spcPct val="100000"/>
                </a:lnSpc>
              </a:pPr>
              <a:t>7</a:t>
            </a:fld>
            <a:endParaRPr/>
          </a:p>
        </p:txBody>
      </p:sp>
      <p:sp>
        <p:nvSpPr>
          <p:cNvPr id="151"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6.1. Static view</a:t>
            </a:r>
            <a:endParaRPr/>
          </a:p>
        </p:txBody>
      </p:sp>
      <p:sp>
        <p:nvSpPr>
          <p:cNvPr id="152" name="CustomShape 7"/>
          <p:cNvSpPr/>
          <p:nvPr/>
        </p:nvSpPr>
        <p:spPr>
          <a:xfrm>
            <a:off x="457560" y="2269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Component diagrams</a:t>
            </a:r>
            <a:endParaRPr dirty="0"/>
          </a:p>
          <a:p>
            <a:pPr algn="just">
              <a:lnSpc>
                <a:spcPct val="100000"/>
              </a:lnSpc>
            </a:pPr>
            <a:endParaRPr dirty="0"/>
          </a:p>
        </p:txBody>
      </p:sp>
      <p:pic>
        <p:nvPicPr>
          <p:cNvPr id="153" name="Picture 152"/>
          <p:cNvPicPr/>
          <p:nvPr/>
        </p:nvPicPr>
        <p:blipFill>
          <a:blip r:embed="rId3"/>
          <a:stretch>
            <a:fillRect/>
          </a:stretch>
        </p:blipFill>
        <p:spPr>
          <a:xfrm>
            <a:off x="1223280" y="2888280"/>
            <a:ext cx="6457680" cy="3238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155"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200" b="1">
                <a:solidFill>
                  <a:srgbClr val="FFFFFF"/>
                </a:solidFill>
                <a:latin typeface="Cambria"/>
                <a:ea typeface="DejaVu Sans"/>
              </a:rPr>
              <a:t>6. Mô hình thiết kế</a:t>
            </a:r>
            <a:endParaRPr/>
          </a:p>
        </p:txBody>
      </p:sp>
      <p:sp>
        <p:nvSpPr>
          <p:cNvPr id="156" name="CustomShape 3"/>
          <p:cNvSpPr/>
          <p:nvPr/>
        </p:nvSpPr>
        <p:spPr>
          <a:xfrm>
            <a:off x="1660680" y="722160"/>
            <a:ext cx="182880" cy="365400"/>
          </a:xfrm>
          <a:prstGeom prst="rect">
            <a:avLst/>
          </a:prstGeom>
          <a:noFill/>
          <a:ln w="9360">
            <a:noFill/>
          </a:ln>
        </p:spPr>
      </p:sp>
      <p:sp>
        <p:nvSpPr>
          <p:cNvPr id="157"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158"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999C9FD9-DB69-4C2C-B518-E708178B499F}" type="slidenum">
              <a:rPr lang="en-US" sz="1400">
                <a:solidFill>
                  <a:srgbClr val="000000"/>
                </a:solidFill>
                <a:latin typeface="Arial"/>
                <a:ea typeface="DejaVu Sans"/>
              </a:rPr>
              <a:pPr>
                <a:lnSpc>
                  <a:spcPct val="100000"/>
                </a:lnSpc>
              </a:pPr>
              <a:t>8</a:t>
            </a:fld>
            <a:endParaRPr/>
          </a:p>
        </p:txBody>
      </p:sp>
      <p:sp>
        <p:nvSpPr>
          <p:cNvPr id="159"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6.1. Static view</a:t>
            </a:r>
            <a:endParaRPr/>
          </a:p>
        </p:txBody>
      </p:sp>
      <p:sp>
        <p:nvSpPr>
          <p:cNvPr id="160" name="CustomShape 7"/>
          <p:cNvSpPr/>
          <p:nvPr/>
        </p:nvSpPr>
        <p:spPr>
          <a:xfrm>
            <a:off x="457560" y="2269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Class responsibility collaborator cards (CRCs)</a:t>
            </a:r>
            <a:endParaRPr dirty="0"/>
          </a:p>
          <a:p>
            <a:pPr algn="just">
              <a:lnSpc>
                <a:spcPct val="100000"/>
              </a:lnSpc>
            </a:pPr>
            <a:endParaRPr dirty="0"/>
          </a:p>
        </p:txBody>
      </p:sp>
      <p:pic>
        <p:nvPicPr>
          <p:cNvPr id="161" name="Picture 160"/>
          <p:cNvPicPr/>
          <p:nvPr/>
        </p:nvPicPr>
        <p:blipFill>
          <a:blip r:embed="rId3"/>
          <a:stretch>
            <a:fillRect/>
          </a:stretch>
        </p:blipFill>
        <p:spPr>
          <a:xfrm>
            <a:off x="1097280" y="2926080"/>
            <a:ext cx="6880680" cy="3383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5943600" y="6537240"/>
            <a:ext cx="2894040" cy="319320"/>
          </a:xfrm>
          <a:prstGeom prst="rect">
            <a:avLst/>
          </a:prstGeom>
          <a:noFill/>
          <a:ln>
            <a:noFill/>
          </a:ln>
        </p:spPr>
        <p:txBody>
          <a:bodyPr lIns="90000" tIns="45000" rIns="90000" bIns="45000"/>
          <a:lstStyle/>
          <a:p>
            <a:pPr>
              <a:lnSpc>
                <a:spcPct val="100000"/>
              </a:lnSpc>
            </a:pPr>
            <a:r>
              <a:rPr lang="en-US" sz="1000">
                <a:solidFill>
                  <a:srgbClr val="000000"/>
                </a:solidFill>
                <a:latin typeface="Cambria"/>
                <a:ea typeface="DejaVu Sans"/>
              </a:rPr>
              <a:t>Trường Đại học Công nghệ - ĐHQGHN</a:t>
            </a:r>
            <a:endParaRPr/>
          </a:p>
          <a:p>
            <a:pPr>
              <a:lnSpc>
                <a:spcPct val="100000"/>
              </a:lnSpc>
            </a:pPr>
            <a:endParaRPr/>
          </a:p>
        </p:txBody>
      </p:sp>
      <p:sp>
        <p:nvSpPr>
          <p:cNvPr id="163" name="CustomShape 2"/>
          <p:cNvSpPr/>
          <p:nvPr/>
        </p:nvSpPr>
        <p:spPr>
          <a:xfrm>
            <a:off x="1143000" y="457200"/>
            <a:ext cx="7390080" cy="486000"/>
          </a:xfrm>
          <a:prstGeom prst="rect">
            <a:avLst/>
          </a:prstGeom>
          <a:noFill/>
          <a:ln>
            <a:noFill/>
          </a:ln>
        </p:spPr>
        <p:txBody>
          <a:bodyPr lIns="90000" tIns="45000" rIns="90000" bIns="45000" anchor="ctr"/>
          <a:lstStyle/>
          <a:p>
            <a:pPr>
              <a:lnSpc>
                <a:spcPct val="100000"/>
              </a:lnSpc>
            </a:pPr>
            <a:r>
              <a:rPr lang="en-US" sz="3200" b="1">
                <a:solidFill>
                  <a:srgbClr val="FFFFFF"/>
                </a:solidFill>
                <a:latin typeface="Cambria"/>
                <a:ea typeface="DejaVu Sans"/>
              </a:rPr>
              <a:t>6. Mô hình thiết kế</a:t>
            </a:r>
            <a:endParaRPr/>
          </a:p>
        </p:txBody>
      </p:sp>
      <p:sp>
        <p:nvSpPr>
          <p:cNvPr id="164" name="CustomShape 3"/>
          <p:cNvSpPr/>
          <p:nvPr/>
        </p:nvSpPr>
        <p:spPr>
          <a:xfrm>
            <a:off x="1660680" y="722160"/>
            <a:ext cx="182880" cy="365400"/>
          </a:xfrm>
          <a:prstGeom prst="rect">
            <a:avLst/>
          </a:prstGeom>
          <a:noFill/>
          <a:ln w="9360">
            <a:noFill/>
          </a:ln>
        </p:spPr>
      </p:sp>
      <p:sp>
        <p:nvSpPr>
          <p:cNvPr id="165" name="CustomShape 4"/>
          <p:cNvSpPr/>
          <p:nvPr/>
        </p:nvSpPr>
        <p:spPr>
          <a:xfrm>
            <a:off x="724680" y="1464120"/>
            <a:ext cx="277560" cy="455040"/>
          </a:xfrm>
          <a:prstGeom prst="rect">
            <a:avLst/>
          </a:prstGeom>
          <a:noFill/>
          <a:ln w="9360">
            <a:noFill/>
          </a:ln>
        </p:spPr>
        <p:txBody>
          <a:bodyPr wrap="none" lIns="90000" tIns="45000" rIns="90000" bIns="45000"/>
          <a:lstStyle/>
          <a:p>
            <a:pPr>
              <a:lnSpc>
                <a:spcPct val="100000"/>
              </a:lnSpc>
            </a:pPr>
            <a:r>
              <a:rPr lang="en-US" sz="2400">
                <a:solidFill>
                  <a:srgbClr val="000000"/>
                </a:solidFill>
                <a:latin typeface="Cambria"/>
                <a:ea typeface="DejaVu Sans"/>
              </a:rPr>
              <a:t> </a:t>
            </a:r>
            <a:endParaRPr/>
          </a:p>
        </p:txBody>
      </p:sp>
      <p:sp>
        <p:nvSpPr>
          <p:cNvPr id="166" name="CustomShape 5"/>
          <p:cNvSpPr/>
          <p:nvPr/>
        </p:nvSpPr>
        <p:spPr>
          <a:xfrm>
            <a:off x="152640" y="6446160"/>
            <a:ext cx="2132280" cy="319320"/>
          </a:xfrm>
          <a:prstGeom prst="rect">
            <a:avLst/>
          </a:prstGeom>
          <a:noFill/>
          <a:ln>
            <a:noFill/>
          </a:ln>
        </p:spPr>
        <p:txBody>
          <a:bodyPr lIns="90000" tIns="45000" rIns="90000" bIns="45000"/>
          <a:lstStyle/>
          <a:p>
            <a:pPr>
              <a:lnSpc>
                <a:spcPct val="100000"/>
              </a:lnSpc>
            </a:pPr>
            <a:fld id="{33917BE6-E8A3-43D6-9AE8-890B53CEFA3D}" type="slidenum">
              <a:rPr lang="en-US" sz="1400">
                <a:solidFill>
                  <a:srgbClr val="000000"/>
                </a:solidFill>
                <a:latin typeface="Arial"/>
                <a:ea typeface="DejaVu Sans"/>
              </a:rPr>
              <a:pPr>
                <a:lnSpc>
                  <a:spcPct val="100000"/>
                </a:lnSpc>
              </a:pPr>
              <a:t>9</a:t>
            </a:fld>
            <a:endParaRPr/>
          </a:p>
        </p:txBody>
      </p:sp>
      <p:sp>
        <p:nvSpPr>
          <p:cNvPr id="167" name="CustomShape 6"/>
          <p:cNvSpPr/>
          <p:nvPr/>
        </p:nvSpPr>
        <p:spPr>
          <a:xfrm>
            <a:off x="408240" y="1446120"/>
            <a:ext cx="8592120" cy="548280"/>
          </a:xfrm>
          <a:prstGeom prst="rect">
            <a:avLst/>
          </a:prstGeom>
          <a:noFill/>
          <a:ln>
            <a:noFill/>
          </a:ln>
        </p:spPr>
        <p:txBody>
          <a:bodyPr lIns="90000" tIns="45000" rIns="90000" bIns="45000"/>
          <a:lstStyle/>
          <a:p>
            <a:pPr algn="just">
              <a:lnSpc>
                <a:spcPct val="100000"/>
              </a:lnSpc>
            </a:pPr>
            <a:r>
              <a:rPr lang="en-US" sz="2200" b="1">
                <a:solidFill>
                  <a:srgbClr val="000000"/>
                </a:solidFill>
                <a:latin typeface="Cambria"/>
                <a:ea typeface="DejaVu Sans"/>
              </a:rPr>
              <a:t>6.1. Static view</a:t>
            </a:r>
            <a:endParaRPr/>
          </a:p>
        </p:txBody>
      </p:sp>
      <p:sp>
        <p:nvSpPr>
          <p:cNvPr id="168" name="CustomShape 7"/>
          <p:cNvSpPr/>
          <p:nvPr/>
        </p:nvSpPr>
        <p:spPr>
          <a:xfrm>
            <a:off x="457560" y="2269440"/>
            <a:ext cx="8502840" cy="4222080"/>
          </a:xfrm>
          <a:prstGeom prst="rect">
            <a:avLst/>
          </a:prstGeom>
          <a:noFill/>
          <a:ln>
            <a:noFill/>
          </a:ln>
        </p:spPr>
        <p:txBody>
          <a:bodyPr lIns="90000" tIns="45000" rIns="90000" bIns="45000"/>
          <a:lstStyle/>
          <a:p>
            <a:pPr marL="354013" indent="-354013" algn="just">
              <a:lnSpc>
                <a:spcPct val="100000"/>
              </a:lnSpc>
              <a:buFont typeface="Arial"/>
              <a:buChar char="•"/>
            </a:pPr>
            <a:r>
              <a:rPr lang="en-US" sz="2200" dirty="0">
                <a:solidFill>
                  <a:srgbClr val="000000"/>
                </a:solidFill>
                <a:latin typeface="Cambria"/>
                <a:ea typeface="DejaVu Sans"/>
              </a:rPr>
              <a:t>Deployment diagrams</a:t>
            </a:r>
            <a:endParaRPr dirty="0"/>
          </a:p>
          <a:p>
            <a:pPr algn="just">
              <a:lnSpc>
                <a:spcPct val="100000"/>
              </a:lnSpc>
            </a:pPr>
            <a:endParaRPr dirty="0"/>
          </a:p>
        </p:txBody>
      </p:sp>
      <p:pic>
        <p:nvPicPr>
          <p:cNvPr id="169" name="Picture 168"/>
          <p:cNvPicPr/>
          <p:nvPr/>
        </p:nvPicPr>
        <p:blipFill>
          <a:blip r:embed="rId3"/>
          <a:stretch>
            <a:fillRect/>
          </a:stretch>
        </p:blipFill>
        <p:spPr>
          <a:xfrm>
            <a:off x="989280" y="2906640"/>
            <a:ext cx="7589520" cy="3566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1263</Words>
  <PresentationFormat>On-screen Show (4:3)</PresentationFormat>
  <Paragraphs>233</Paragraphs>
  <Slides>29</Slides>
  <Notes>29</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lenlt</cp:lastModifiedBy>
  <cp:revision>1</cp:revision>
  <dcterms:modified xsi:type="dcterms:W3CDTF">2015-12-05T14:25:34Z</dcterms:modified>
</cp:coreProperties>
</file>