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5" r:id="rId12"/>
    <p:sldId id="293" r:id="rId13"/>
    <p:sldId id="296" r:id="rId14"/>
    <p:sldId id="294" r:id="rId15"/>
  </p:sldIdLst>
  <p:sldSz cx="9144000" cy="6858000" type="screen4x3"/>
  <p:notesSz cx="7102475" cy="899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57421C-3125-4BC0-BBA2-1F7C33CFEF2D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766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4750160-A976-406F-B308-E7CC9659022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677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endParaRPr lang="en-US" baseline="0" dirty="0" smtClean="0"/>
          </a:p>
          <a:p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implementation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unit testing.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57421C-3125-4BC0-BBA2-1F7C33CFEF2D}" type="slidenum">
              <a:rPr lang="en-US" sz="1400" smtClean="0">
                <a:latin typeface="Times New Roman"/>
              </a:rPr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4" name="Pictur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/>
          <p:cNvSpPr/>
          <p:nvPr/>
        </p:nvSpPr>
        <p:spPr>
          <a:xfrm>
            <a:off x="655560" y="360360"/>
            <a:ext cx="8496360" cy="717840"/>
          </a:xfrm>
          <a:prstGeom prst="rect">
            <a:avLst/>
          </a:prstGeom>
          <a:solidFill>
            <a:srgbClr val="3366CC"/>
          </a:solidFill>
          <a:ln w="9360">
            <a:noFill/>
          </a:ln>
        </p:spPr>
      </p:sp>
      <p:sp>
        <p:nvSpPr>
          <p:cNvPr id="23" name="CustomShape 2"/>
          <p:cNvSpPr/>
          <p:nvPr/>
        </p:nvSpPr>
        <p:spPr>
          <a:xfrm>
            <a:off x="0" y="71928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328680" y="35712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657360" y="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657360" y="36180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328680" y="71928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716120" y="628560"/>
            <a:ext cx="7437600" cy="2532240"/>
          </a:xfrm>
          <a:prstGeom prst="rect">
            <a:avLst/>
          </a:prstGeom>
          <a:solidFill>
            <a:srgbClr val="3366CC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143000" y="2286000"/>
            <a:ext cx="912960" cy="912960"/>
          </a:xfrm>
          <a:prstGeom prst="rect">
            <a:avLst/>
          </a:prstGeom>
          <a:solidFill>
            <a:srgbClr val="3366CC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130400" y="3141720"/>
            <a:ext cx="8012160" cy="573120"/>
          </a:xfrm>
          <a:prstGeom prst="rect">
            <a:avLst/>
          </a:prstGeom>
          <a:solidFill>
            <a:srgbClr val="000798"/>
          </a:soli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573120" y="2521080"/>
            <a:ext cx="574920" cy="64008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1716120" y="628560"/>
            <a:ext cx="565200" cy="63504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2278080" y="0"/>
            <a:ext cx="584280" cy="63360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2281320" y="628560"/>
            <a:ext cx="584280" cy="63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1141560" y="1262160"/>
            <a:ext cx="573120" cy="62388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1716120" y="1263600"/>
            <a:ext cx="565200" cy="62100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573120" y="1886040"/>
            <a:ext cx="574920" cy="6429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1141560" y="1886040"/>
            <a:ext cx="574920" cy="6429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0" y="2529000"/>
            <a:ext cx="573120" cy="63180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4191120" y="5586480"/>
            <a:ext cx="1293840" cy="5158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798"/>
                </a:solidFill>
                <a:latin typeface="Arial"/>
                <a:ea typeface="DejaVu Sans"/>
              </a:rPr>
              <a:t>LOGO</a:t>
            </a:r>
            <a:endParaRPr/>
          </a:p>
        </p:txBody>
      </p:sp>
      <p:sp>
        <p:nvSpPr>
          <p:cNvPr id="19" name="CustomShape 20"/>
          <p:cNvSpPr/>
          <p:nvPr/>
        </p:nvSpPr>
        <p:spPr>
          <a:xfrm rot="5400000">
            <a:off x="4690800" y="5028840"/>
            <a:ext cx="271440" cy="1031040"/>
          </a:xfrm>
          <a:prstGeom prst="moon">
            <a:avLst>
              <a:gd name="adj" fmla="val 21208"/>
            </a:avLst>
          </a:prstGeom>
          <a:solidFill>
            <a:srgbClr val="6699FF"/>
          </a:solidFill>
          <a:ln w="936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655560" y="360360"/>
            <a:ext cx="8496360" cy="717840"/>
          </a:xfrm>
          <a:prstGeom prst="rect">
            <a:avLst/>
          </a:prstGeom>
          <a:solidFill>
            <a:srgbClr val="3366CC"/>
          </a:solidFill>
          <a:ln w="9360">
            <a:noFill/>
          </a:ln>
        </p:spPr>
      </p:sp>
      <p:sp>
        <p:nvSpPr>
          <p:cNvPr id="57" name="CustomShape 2"/>
          <p:cNvSpPr/>
          <p:nvPr/>
        </p:nvSpPr>
        <p:spPr>
          <a:xfrm>
            <a:off x="0" y="71928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58" name="CustomShape 3"/>
          <p:cNvSpPr/>
          <p:nvPr/>
        </p:nvSpPr>
        <p:spPr>
          <a:xfrm>
            <a:off x="328680" y="35712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59" name="CustomShape 4"/>
          <p:cNvSpPr/>
          <p:nvPr/>
        </p:nvSpPr>
        <p:spPr>
          <a:xfrm>
            <a:off x="657360" y="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60" name="CustomShape 5"/>
          <p:cNvSpPr/>
          <p:nvPr/>
        </p:nvSpPr>
        <p:spPr>
          <a:xfrm>
            <a:off x="657360" y="36180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61" name="CustomShape 6"/>
          <p:cNvSpPr/>
          <p:nvPr/>
        </p:nvSpPr>
        <p:spPr>
          <a:xfrm>
            <a:off x="328680" y="71928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6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828800" y="1066680"/>
            <a:ext cx="7085160" cy="1903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i="1">
                <a:solidFill>
                  <a:srgbClr val="FFFFFF"/>
                </a:solidFill>
                <a:latin typeface="Cambria"/>
                <a:ea typeface="DejaVu Sans"/>
              </a:rPr>
              <a:t>SOFTWARE DESIGN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3886200" y="5410080"/>
            <a:ext cx="1675080" cy="7606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05" name="CustomShape 3"/>
          <p:cNvSpPr/>
          <p:nvPr/>
        </p:nvSpPr>
        <p:spPr>
          <a:xfrm>
            <a:off x="7463880" y="3236400"/>
            <a:ext cx="1761840" cy="3794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Cambria"/>
                <a:ea typeface="DejaVu Sans"/>
              </a:rPr>
              <a:t>Nhóm: 2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848160" y="3232080"/>
            <a:ext cx="5302440" cy="38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Cambria"/>
                <a:ea typeface="DejaVu Sans"/>
              </a:rPr>
              <a:t>Công nghệ phần mềm nâng cao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KIỂU KIẾN TRÚC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706" b="7435"/>
          <a:stretch/>
        </p:blipFill>
        <p:spPr>
          <a:xfrm>
            <a:off x="0" y="995544"/>
            <a:ext cx="2746649" cy="2370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13" y="344245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1: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777734"/>
            <a:ext cx="3810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500" y="615943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2: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client-server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33241"/>
            <a:ext cx="4572000" cy="134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8880" y="2750989"/>
            <a:ext cx="381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3: Model – View – View Model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" t="33475" r="8331" b="237"/>
          <a:stretch/>
        </p:blipFill>
        <p:spPr>
          <a:xfrm>
            <a:off x="3779552" y="3356992"/>
            <a:ext cx="5256584" cy="30243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6056" y="630839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4: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rule-based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KIẾN TRÚC VÀ CẤU TRÚC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(builder, factory, prototype, singleton)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(adapter, bridge, composite, decorator, façade, fly-</a:t>
            </a:r>
            <a:r>
              <a:rPr lang="en-US" dirty="0" err="1" smtClean="0"/>
              <a:t>weith</a:t>
            </a:r>
            <a:r>
              <a:rPr lang="en-US" dirty="0" smtClean="0"/>
              <a:t>, proxy)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(command, interpreter, interaction, observer, </a:t>
            </a:r>
            <a:r>
              <a:rPr lang="en-US" dirty="0" err="1" smtClean="0"/>
              <a:t>stragegy</a:t>
            </a:r>
            <a:r>
              <a:rPr lang="en-US" dirty="0" smtClean="0"/>
              <a:t>, state, template, visitor)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MẪU THIẾT KẾ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0628"/>
            <a:ext cx="2483810" cy="309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62" y="394996"/>
            <a:ext cx="5295238" cy="24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153" y="3099992"/>
            <a:ext cx="5333333" cy="3666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4" y="336693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1: </a:t>
            </a:r>
            <a:r>
              <a:rPr lang="en-US" dirty="0" err="1" smtClean="0"/>
              <a:t>Mẫu</a:t>
            </a:r>
            <a:r>
              <a:rPr lang="en-US" dirty="0" smtClean="0"/>
              <a:t> singleton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1482" y="291532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2: </a:t>
            </a:r>
            <a:r>
              <a:rPr lang="en-US" dirty="0" err="1" smtClean="0"/>
              <a:t>Mẫu</a:t>
            </a:r>
            <a:r>
              <a:rPr lang="en-US" dirty="0" smtClean="0"/>
              <a:t> 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KIẾN TRÚC VÀ CẤU TRÚC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framework.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 Framework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đắc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2544560"/>
          </a:xfrm>
        </p:spPr>
        <p:txBody>
          <a:bodyPr anchor="t"/>
          <a:lstStyle/>
          <a:p>
            <a:pPr marL="285750" lvl="3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+mn-lt"/>
              </a:rPr>
              <a:t>Thiết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kế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vừa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trình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vừa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kết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quả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trình</a:t>
            </a:r>
            <a:r>
              <a:rPr lang="en-US" dirty="0" smtClean="0">
                <a:latin typeface="+mn-lt"/>
              </a:rPr>
              <a:t>.</a:t>
            </a:r>
          </a:p>
          <a:p>
            <a:pPr marL="285750" lvl="8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+mn-lt"/>
              </a:rPr>
              <a:t>Định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nghĩa</a:t>
            </a:r>
            <a:r>
              <a:rPr lang="en-US" b="1" dirty="0" smtClean="0">
                <a:latin typeface="+mn-lt"/>
              </a:rPr>
              <a:t> 1: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thiết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kế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trình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trình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định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nghĩa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kiến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trúc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thành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phần</a:t>
            </a:r>
            <a:r>
              <a:rPr lang="en-US" dirty="0" smtClean="0">
                <a:latin typeface="+mn-lt"/>
              </a:rPr>
              <a:t>, interfaces </a:t>
            </a:r>
            <a:r>
              <a:rPr lang="en-US" dirty="0" err="1" smtClean="0">
                <a:latin typeface="+mn-lt"/>
              </a:rPr>
              <a:t>và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thuộc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tính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khác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hệ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thống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hoặc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thành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phần</a:t>
            </a:r>
            <a:r>
              <a:rPr lang="en-US" dirty="0" smtClean="0">
                <a:latin typeface="+mn-lt"/>
              </a:rPr>
              <a:t>.</a:t>
            </a:r>
          </a:p>
          <a:p>
            <a:pPr marL="285750" lvl="8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 err="1" smtClean="0">
                <a:latin typeface="+mn-lt"/>
              </a:rPr>
              <a:t>Định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nghĩa</a:t>
            </a:r>
            <a:r>
              <a:rPr lang="en-US" b="1" dirty="0" smtClean="0">
                <a:latin typeface="+mn-lt"/>
              </a:rPr>
              <a:t> 2: </a:t>
            </a:r>
            <a:r>
              <a:rPr lang="en-US" dirty="0" err="1" smtClean="0">
                <a:latin typeface="+mn-lt"/>
              </a:rPr>
              <a:t>thiết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kế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phần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mềm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kết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quả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trình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kết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quả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này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mô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tả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kiến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trúc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phần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mềm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như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thế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nào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để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phân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rã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chức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trong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thành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phần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giao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tiếp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giữa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thành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phần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như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thế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nào</a:t>
            </a:r>
            <a:r>
              <a:rPr lang="en-US" dirty="0" smtClean="0">
                <a:latin typeface="+mn-lt"/>
              </a:rPr>
              <a:t>.</a:t>
            </a:r>
          </a:p>
          <a:p>
            <a:pPr marL="285750" lvl="8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+mn-lt"/>
              </a:rPr>
              <a:t>Thiết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kế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phần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mềm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đóng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vai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trò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trọng</a:t>
            </a:r>
            <a:r>
              <a:rPr lang="en-US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pPr marL="285750" lvl="3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b="1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GIỚI THIỆU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595217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1.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123374"/>
            <a:ext cx="40671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HOẠT ĐỘNG TRONG THIẾT KẾ PHẦN MỀM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(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429000"/>
            <a:ext cx="5513333" cy="27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7186" y="5944334"/>
            <a:ext cx="332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1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ATM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NGUYÊN TẮC THIẾT KẾ PHẦN MỀM CƠ BẢN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NGUYÊN TẮC THIẾT KẾ PHẦN MỀM CƠ BẢN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thết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xót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module.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module </a:t>
            </a:r>
            <a:r>
              <a:rPr lang="en-US" dirty="0" err="1" smtClean="0"/>
              <a:t>hóa</a:t>
            </a:r>
            <a:r>
              <a:rPr lang="en-US" dirty="0" smtClean="0"/>
              <a:t>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Đói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,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NHỮNG VẤN ĐỀ CHÍNH TRONG THIẾT KẾ KIẾN TRÚC PHẦN MỀM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(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),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4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NHỮNG VẤN ĐỀ CHÍNH TRONG THIẾT KẾ KIẾN TRÚC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,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đựng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chối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sữa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,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KIẾN TRÚC VÀ CẤU TRÚC PHẦN MỀM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: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logic: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KIẾN TRÚC VÀ CẤU TRÚC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(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, pipes and filter, blackboard)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(client-server, three-tiers, broker)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(MVC, MVVM)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(microkernel, reflection)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(batch, </a:t>
            </a:r>
            <a:r>
              <a:rPr lang="en-US" dirty="0" err="1" smtClean="0"/>
              <a:t>interperters</a:t>
            </a:r>
            <a:r>
              <a:rPr lang="en-US" dirty="0" smtClean="0"/>
              <a:t>, process control, rule-based)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1362</Words>
  <Application>Microsoft Office PowerPoint</Application>
  <PresentationFormat>On-screen Show (4:3)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GIỚI THIỆU</vt:lpstr>
      <vt:lpstr>HOẠT ĐỘNG TRONG THIẾT KẾ PHẦN MỀM</vt:lpstr>
      <vt:lpstr>NGUYÊN TẮC THIẾT KẾ PHẦN MỀM CƠ BẢN</vt:lpstr>
      <vt:lpstr>NGUYÊN TẮC THIẾT KẾ PHẦN MỀM CƠ BẢN</vt:lpstr>
      <vt:lpstr>NHỮNG VẤN ĐỀ CHÍNH TRONG THIẾT KẾ KIẾN TRÚC PHẦN MỀM</vt:lpstr>
      <vt:lpstr>NHỮNG VẤN ĐỀ CHÍNH TRONG THIẾT KẾ KIẾN TRÚC PHẦN MỀM</vt:lpstr>
      <vt:lpstr>KIẾN TRÚC VÀ CẤU TRÚC PHẦN MỀM</vt:lpstr>
      <vt:lpstr>KIẾN TRÚC VÀ CẤU TRÚC PHẦN MỀM</vt:lpstr>
      <vt:lpstr>KIỂU KIẾN TRÚC</vt:lpstr>
      <vt:lpstr>KIẾN TRÚC VÀ CẤU TRÚC PHẦN MỀM</vt:lpstr>
      <vt:lpstr>MẪU THIẾT KẾ</vt:lpstr>
      <vt:lpstr>KIẾN TRÚC VÀ CẤU TRÚC PHẦN MỀM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 Hoang</dc:creator>
  <cp:lastModifiedBy>Ame Hoang</cp:lastModifiedBy>
  <cp:revision>29</cp:revision>
  <dcterms:modified xsi:type="dcterms:W3CDTF">2015-12-06T16:20:53Z</dcterms:modified>
</cp:coreProperties>
</file>