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22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3T18:10:01.685"/>
    </inkml:context>
    <inkml:brush xml:id="br0">
      <inkml:brushProperty name="width" value="0.15875" units="cm"/>
      <inkml:brushProperty name="height" value="0.15875" units="cm"/>
      <inkml:brushProperty name="color" value="#FF0000"/>
      <inkml:brushProperty name="ignorePressure" value="1"/>
    </inkml:brush>
  </inkml:definitions>
  <inkml:trace contextRef="#ctx0" brushRef="#br0">396 117,'22'-8,"-1"-1,3-3,4-2,80-34,-93 42,-1 2,1 0,-1 0,1 1,0 1,1 1,-1 0,0 1,2 1,4 0,0 2,0 0,0 1,-1 2,0 0,6 3,146 64,-156-64,-1 0,0 1,0 0,-1 1,-1 1,0 0,0 1,2 4,-9-9,0 1,0 0,0 0,-1 0,-1 1,1-1,-1 1,-1 0,0 1,-1-1,0 0,0 1,-1 0,0-1,-1 7,-2 7,0 1,-1 0,-1-1,-2 0,0 0,-2 2,4-15,0-1,0 0,0 0,-2 0,1-1,-1 0,-2 2,3-5,0 0,0 0,-1-1,0 0,0 0,-1 0,1-1,-1 0,0-1,-4 2,-2 1,-1-2,0 1,0-2,0 0,0-1,-75 6,40-4,-63 9,-1 6,73-10,-22 8,-4 2,-76 13,-14-4,-27 0,167-26,14-3,2 0,19-5,-5 1,6-2,0-1,-1-1,0-1,0 0,-1-1,0-1,1-3,-15 12,20-17,1 0,1 2,14-7,-26 17,0 0,-1-1,10-8,-18 13,0-1,0 0,0 0,-1 0,1-1,-2 0,1 0,0 0,0-3,-3 8,-1 0,1 0,-1 0,1 0,-1 0,0 0,0 0,0 0,1 0,-1 0,0 0,0 0,0 0,-1 0,1-1,0 2,0 0,0-1,0 1,-1 0,1-1,0 1,0 0,-1-1,1 1,0 0,0 0,-1-1,1 1,0 0,-1 0,1 0,0-1,-1 1,1 0,0 0,-1 0,1 0,-1 0,1 0,0 0,-1 0,-1 0,0 0,0 0,0 0,-1 1,1-1,0 1,0-1,0 1,0 0,0 0,0 0,-1 1,-20 13,-12 12,12-9,-10 5,24-18,1 0,-1-1,0 0,-1 0,-8 2,7-4,-13 5,23-7,0 0,-1 1,1 0,0-1,0 1,-1 0,1 0,0-1,0 1,0 0,0 0,0 0,0 1,0-2,1 1,0-1,0 1,0-1,0 0,-1 1,1-1,0 1,0-1,0 1,0-1,0 1,0-1,0 1,0-1,0 1,0-1,0 0,1 1,-1-1,0 1,0-1,0 1,1-1,-1 0,0 1,0-1,1 0,-1 1,1-1,13 11,-1-4,0-1,0-1,1 0,9 2,59 11,-45-11,28 9,-53-12,-1 0,1 1,-1 0,0 1,0 0,-1 1,4 3,5 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3T18:10:16.149"/>
    </inkml:context>
    <inkml:brush xml:id="br0">
      <inkml:brushProperty name="width" value="0.15875" units="cm"/>
      <inkml:brushProperty name="height" value="0.15875" units="cm"/>
      <inkml:brushProperty name="color" value="#FF0000"/>
      <inkml:brushProperty name="ignorePressure" value="1"/>
    </inkml:brush>
  </inkml:definitions>
  <inkml:trace contextRef="#ctx0" brushRef="#br0">613 215,'-58'0,"1"-3,-9-4,41 4,0 1,1 0,-1 2,0 1,0 1,-10 3,24-3,0 1,1 0,-1 0,1 1,0 0,0 1,1 0,-1 0,1 1,0 1,1-1,-1 2,1-1,1 1,-7 7,2 2,0 0,2 0,0 1,0 1,-5 16,10-20,0 0,2 0,-1 0,2 0,0 0,1 1,0 0,1 1,1-8,1 0,-1 0,1 0,1 0,0-1,0 1,1-1,0 0,0 1,1-2,0 1,5 7,0-1,2-1,-1 0,2-1,4 4,4 0,0 0,2-2,4 2,-5-3,68 40,32 10,-84-47,1-1,19 4,81 17,23 7,-126-30,4 3,24 10,7-5,2-3,52 5,-107-19,20 2,-1-1,1-2,0-1,27-4,-59 2,1-1,-1 0,0 0,1-1,-1 0,0 0,0 0,-1-1,1 0,0 0,-1-1,0 1,2-3,0 0,-1 0,0 0,0-1,0 0,-1 0,-1-1,1 0,-1 0,1-1,2-7,0-1,0 1,-2-1,0 0,-1 0,0-1,0-15,-2 6,-2-1,-1 1,-2-13,0 22,0 0,-1 1,-1-1,-1 1,-5-12,-8-12,-2 1,-1 1,-2 1,-2 2,-1 0,-2 1,-1 2,-2 2,-1 0,-17-11,-22-8,-2 3,-46-20,73 41,-11-5,-14-3,47 23,0 2,0 1,-1 1,-11-1,19 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3T18:10:17.253"/>
    </inkml:context>
    <inkml:brush xml:id="br0">
      <inkml:brushProperty name="width" value="0.15875" units="cm"/>
      <inkml:brushProperty name="height" value="0.15875" units="cm"/>
      <inkml:brushProperty name="color" value="#FF0000"/>
      <inkml:brushProperty name="ignorePressure" value="1"/>
    </inkml:brush>
  </inkml:definitions>
  <inkml:trace contextRef="#ctx0" brushRef="#br0">1288 187,'-1'-1,"1"0,0 0,0 1,0-1,-1 0,1 0,0 1,0-1,-1 0,1 1,-1-1,1 1,-1-1,1 0,-1 1,1-1,-1 1,1-1,-1 1,-15-10,10 7,-22-11,-1 1,-1 1,0 2,0 0,-2 2,-159-29,181 36,-180-27,-74 3,235 23,0 1,0 2,0 1,0 1,-24 7,42-8,0 1,0 1,1 0,-1 0,1 1,0 1,0-1,0 2,1-1,0 1,0 1,1-1,0 2,1-1,-1 1,0 2,-1 3,1 0,1 1,0 0,1 0,0 0,2 1,-1 0,0 13,1 1,1 0,2 1,1-1,2 10,-1-27,1 1,0-1,1 0,0 0,1-1,1 1,0-1,0 0,7 11,-2-9,0 1,0-2,2 1,-1-2,2 1,0-1,6 3,74 53,73 37,-149-94,35 20,36 13,-57-29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3T18:10:18.438"/>
    </inkml:context>
    <inkml:brush xml:id="br0">
      <inkml:brushProperty name="width" value="0.15875" units="cm"/>
      <inkml:brushProperty name="height" value="0.15875" units="cm"/>
      <inkml:brushProperty name="color" value="#FF0000"/>
      <inkml:brushProperty name="ignorePressure" value="1"/>
    </inkml:brush>
  </inkml:definitions>
  <inkml:trace contextRef="#ctx0" brushRef="#br0">1 0,'15'1,"0"0,1 0,-1 2,0 0,8 3,3 3,0 1,16 9,-21-8,-1 1,-1 2,-1 0,8 7,4 3,-24-19,1 0,0 1,0 0,0 0,-1 1,0 0,-5-6,-1-1,1 1,-1-1,0 1,1-1,-1 1,0-1,1 1,-1-1,0 1,0 0,1-1,-1 1,0 0,0-1,0 1,0-1,0 1,0 0,0-1,0 1,0 0,0-1,-1 1,1 0,0-1,0 1,0-1,-1 1,1 0,0-1,-1 1,1-1,-1 1,1-1,0 1,-1-1,1 0,-1 1,1-1,-1 1,0-1,1 0,-1 0,1 1,-1-1,0 0,-3 2,-1-1,1 1,-1-1,1 0,-6 0,-235 21,204-20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3T18:10:20.541"/>
    </inkml:context>
    <inkml:brush xml:id="br0">
      <inkml:brushProperty name="width" value="0.15875" units="cm"/>
      <inkml:brushProperty name="height" value="0.15875" units="cm"/>
      <inkml:brushProperty name="color" value="#FF0000"/>
      <inkml:brushProperty name="ignorePressure" value="1"/>
    </inkml:brush>
  </inkml:definitions>
  <inkml:trace contextRef="#ctx0" brushRef="#br0">767 1,'-79'0,"-90"1,142 0,0 2,-1 1,1 1,1 2,-1 0,1 2,0 1,1 0,0 2,1 2,0 0,1 1,1 1,0 1,2 1,-3 3,13-10,0 0,1 1,0 0,1 1,1-1,-1 2,2-1,0 1,1 0,-1 4,3-8,0 2,1-1,0 0,1 0,0 1,1-1,0 0,1 1,0-1,1 0,0 0,1 0,2 8,24 47,3 0,27 39,-47-84,44 73,-51-87,1 0,-1 0,1-1,0 0,1 0,-1 0,1-1,0 0,1 0,-1-1,9 4,12 4,1-1,22 5,-34-11,131 37,136 20,-213-48,-2 3,2 3,-23-6,0-3,0-2,1-2,0-2,7-2,15-3,1-2,-1-4,14-5,-73 9,-1 0,1-1,-1 0,11-4,-18 5,-1 0,1 1,-1-1,1-1,-1 1,0-1,1 1,-1-1,-1 0,1 0,0 0,-1 0,1-1,-1 1,1-3,3-9,0 0,-1-1,3-15,3-11,-2 14,-2-2,-1 1,-1-1,0-11,-4 26,-1-1,0 1,-1 0,-1-1,0 1,-1 0,-1 0,0 0,-3-6,-11-19,-1 1,-2 1,-24-33,34 55,-9-14,-1 1,-21-21,13 20,-1 1,-1 1,-2 2,0 1,-2 2,-22-10,32 21,-1 2,-1 1,1 1,-2 1,-38-12,-24-14,68 25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3T18:10:21.756"/>
    </inkml:context>
    <inkml:brush xml:id="br0">
      <inkml:brushProperty name="width" value="0.15875" units="cm"/>
      <inkml:brushProperty name="height" value="0.15875" units="cm"/>
      <inkml:brushProperty name="color" value="#FF0000"/>
      <inkml:brushProperty name="ignorePressure" value="1"/>
    </inkml:brush>
  </inkml:definitions>
  <inkml:trace contextRef="#ctx0" brushRef="#br0">1 51,'3'-2,"0"-1,1 0,-1 1,1 0,0 0,0 0,-1 0,1 0,1 1,38-10,-42 10,30-5,1 2,22-1,67 2,-96 3,30 0,23 4,-58-2,0 1,-1 1,1 1,-1 0,11 5,-23-6,0-1,-1 1,1 0,-1 1,0-1,0 1,-1 1,0-1,0 1,3 3,7 11,-1 1,5 13,-10-18,-2 1,1-1,-2 2,-1-1,0 1,-1 0,-1 0,0 3,0 22,-1-1,-2 0,-2 0,1-31,0-1,0 0,-1 1,-1-1,0 0,0 0,-1 0,0-1,0 1,-1-1,-1 0,0 0,1-2,-1 0,0 0,0-1,-1 0,0 0,0 0,-1-1,1 0,-1 0,0-1,0 0,-1-1,-7 3,-2-1,-1-1,1 0,-1-2,-13 1,-76-3,78 0,-10-1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3T18:10:23.925"/>
    </inkml:context>
    <inkml:brush xml:id="br0">
      <inkml:brushProperty name="width" value="0.15875" units="cm"/>
      <inkml:brushProperty name="height" value="0.15875" units="cm"/>
      <inkml:brushProperty name="color" value="#FF0000"/>
      <inkml:brushProperty name="ignorePressure" value="1"/>
    </inkml:brush>
  </inkml:definitions>
  <inkml:trace contextRef="#ctx0" brushRef="#br0">302 0,'-43'1,"-1"2,-41 9,76-10,0 0,1 0,-1 1,1 0,-1 1,1 0,0 0,-7 5,12-6,-1 0,0 0,1 0,0 0,0 0,0 1,0-1,0 1,1 0,-1 0,1 0,0 0,0 0,1 1,-1-1,1 0,0 1,0 1,1-3,0-1,0 1,0-1,0 1,0-1,1 1,0-1,-1 1,1-1,0 0,0 0,0 1,1-1,-1 0,0 0,1 0,-1 0,1 0,0 0,0-1,0 1,-1 0,3 0,3 3,1 0,0-1,-1 0,2 0,-1-1,2 0,25 7,0-2,0-1,1-2,0-1,16-1,-45-3,0 0,1 1,-1 0,0 0,0 1,0 0,1 1,7 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3T18:12:40.796"/>
    </inkml:context>
    <inkml:brush xml:id="br0">
      <inkml:brushProperty name="width" value="0.15875" units="cm"/>
      <inkml:brushProperty name="height" value="0.15875" units="cm"/>
      <inkml:brushProperty name="color" value="#FF0000"/>
      <inkml:brushProperty name="ignorePressure" value="1"/>
    </inkml:brush>
  </inkml:definitions>
  <inkml:trace contextRef="#ctx0" brushRef="#br0">1696 12,'-221'-6,"-35"0,185 11,1 3,-57 14,73-13,-177 21,165-23,49-4,-1 0,1 1,0 1,1 0,-1 1,-9 5,-4 5,0 1,-24 18,9-5,-15 4,18-11,-36 27,65-40,1-1,0 2,1 0,1 0,-1 1,2 0,-9 13,12-15,1 1,0 0,1-1,0 2,1-1,0 0,1 1,0-1,1 1,0-1,0 7,2-7,-1 0,1 0,1 0,0 0,0 0,1-1,1 1,0-1,0 1,1-1,6 9,-4-10,0 1,1-1,0-1,0 0,1 0,0 0,1-1,0-1,0 0,0 0,1 0,25 10,1-1,24 5,-52-17,217 61,-179-52,58 13,46 2,109 6,-113-21,-46-5,56 13,-47-3,1-5,35-4,221-7,-201-2,-101 2,-14 0,0-2,-1-2,10-3,-47 3,0 0,1-1,-1 0,0-1,-1-1,1 0,-1 0,-1-1,1-1,-1 0,0-1,2-3,1-1,-2 0,0-2,0 1,-1-2,-1 1,-1-1,0-1,5-15,-5 10,-1-1,-1 0,0-3,-5 16,0 0,0-1,-1 1,-1-1,0 1,0-1,-1 1,-2-6,2 9,-2 0,1 0,-1 0,0 0,-1 0,1 0,-2-1,-10-13,-8-9,14 19,-8-9,-1 0,-1 2,0 0,-1 2,-1 0,-7-3,-29-16,-52-23,49 30,-24-5,20 9,-12-9,47 18,0 2,-1 1,-1 1,0 2,-1 1,0 2,-21-2,-143-4,158 7,-5-2,11 1,-24 0,10 5,0 3,-45 6,75-6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3T18:12:42.860"/>
    </inkml:context>
    <inkml:brush xml:id="br0">
      <inkml:brushProperty name="width" value="0.15875" units="cm"/>
      <inkml:brushProperty name="height" value="0.15875" units="cm"/>
      <inkml:brushProperty name="color" value="#FF0000"/>
      <inkml:brushProperty name="ignorePressure" value="1"/>
    </inkml:brush>
  </inkml:definitions>
  <inkml:trace contextRef="#ctx0" brushRef="#br0">1363 14,'-26'-5,"-1"1,1 2,-1 1,-8 1,8 0,-8-1,0 2,0 1,0 2,0 1,-3 3,-295 88,232-62,-15 11,67-21,2 2,0 2,-11 12,28-18,1 2,2 1,1 1,0 1,-8 15,27-32,0-1,1 1,0 0,1 0,0 1,0-1,1 1,1 0,0 0,0 1,1-1,1 1,0-1,0 1,1-1,1 1,0-1,0 1,1-1,1 0,0 1,0-1,1 0,2 3,1-1,0 1,2-1,-1 0,1-1,1 0,0 0,1-1,0 0,1-1,0-1,5 3,14 9,1-3,0 0,1-2,9 1,4 1,1-3,48 9,99 10,-45-18,37 7,-126-13,76 11,66 1,-97-17,72 5,39 12,-115-9,91 0,-2-2,26 1,-175-12,0-2,0-2,-1-1,11-4,-34 5,-1-1,0 0,0-1,0 0,-1-1,0-1,0-1,-1 0,1-1,-9 5,1-1,-1 0,0 0,-1 0,1 0,-1-1,-1 0,1 0,-1-1,0 1,-1-1,0 1,0-1,0 0,-1-1,-1 1,1 0,-1 0,-1-3,1-9,-2 0,0 0,-1 0,-1 0,-1 0,-1 0,-1 1,0 0,-1 0,-2 0,1 1,-2 1,-1-1,0 2,-1-1,-6-5,-2 0,-1 0,-1 2,-1 0,-1 2,-3-2,-20-10,-2 1,-16-5,-32-10,-31-8,-102-28,210 74,-26-10,0-1,-10-7,18 4,16 8,0 1,-15-4,9 5,-45-17,-2 4,-45-7,75 24,1 2,-41 2,-5 0,17-2,44 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3T18:12:44.500"/>
    </inkml:context>
    <inkml:brush xml:id="br0">
      <inkml:brushProperty name="width" value="0.15875" units="cm"/>
      <inkml:brushProperty name="height" value="0.15875" units="cm"/>
      <inkml:brushProperty name="color" value="#FF0000"/>
      <inkml:brushProperty name="ignorePressure" value="1"/>
    </inkml:brush>
  </inkml:definitions>
  <inkml:trace contextRef="#ctx0" brushRef="#br0">1 450,'0'-7,"0"-3,0-1,0 1,1 0,1 0,0 0,2-9,3 2,1-1,1 1,0 0,1 1,1 0,0 0,1 2,1-1,0 1,13-9,8-5,2 2,0 1,2 2,7-1,-29 15,1 2,1 0,-1 1,1 1,0 1,1 0,5 1,29-2,48 1,-84 4,0 1,1 0,-1 1,0 1,0 1,-1 0,1 1,-1 1,0 1,0 0,10 6,0 1,-1 1,2 3,-7-2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3T18:12:46.005"/>
    </inkml:context>
    <inkml:brush xml:id="br0">
      <inkml:brushProperty name="width" value="0.15875" units="cm"/>
      <inkml:brushProperty name="height" value="0.15875" units="cm"/>
      <inkml:brushProperty name="color" value="#FF0000"/>
      <inkml:brushProperty name="ignorePressure" value="1"/>
    </inkml:brush>
  </inkml:definitions>
  <inkml:trace contextRef="#ctx0" brushRef="#br0">221 1,'30'35,"-21"-23,1-1,0-1,3 2,31 24,39 22,-4-4,-25-15,47 25,-86-56,-5-3,-1 0,0 1,0 0,0 1,-9-7,1 1,-1-1,0 0,1 1,-1-1,1 1,-1-1,0 1,1-1,-1 1,0-1,0 1,0-1,1 1,-1 0,0-1,0 0,0 0,0 1,0-1,0 0,0 0,0 1,0-1,-1 0,1 0,0 0,0 1,0-1,0 0,0 0,0 0,-1 1,1-1,0 0,0 0,0 0,-1 0,1 1,0-1,-16 5,-10-2,0-1,0-1,0-2,-5-1,-6 1,-131-10,-2-8,15 2,119 13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3T18:09:55.733"/>
    </inkml:context>
    <inkml:brush xml:id="br0">
      <inkml:brushProperty name="width" value="0.15875" units="cm"/>
      <inkml:brushProperty name="height" value="0.15875" units="cm"/>
      <inkml:brushProperty name="color" value="#FF0000"/>
      <inkml:brushProperty name="ignorePressure" value="1"/>
    </inkml:brush>
  </inkml:definitions>
  <inkml:trace contextRef="#ctx0" brushRef="#br0">638 76,'-5'-2,"0"0,-1 0,1 1,-1 0,0 0,1 1,-1 0,0 0,1 0,-4 1,-5-1,-4 0,-42 1,-37 6,87-5,1 0,-1 0,0 1,1 0,0 1,0 0,0 0,0 1,-1 1,-6 5,0 1,0 1,2 1,-1 0,-43 39,-6 5,54-48,0 1,1 1,0 0,-6 10,10-13,0 0,0 0,1 1,0-1,1 1,0 0,0 0,1 0,1 0,-1 10,2-17,-2 31,4 29,-1-53,0 1,1 0,0-1,1 1,0-1,1 0,4 9,-3-9,0-1,0 1,1-1,0-1,1 1,0-1,0 0,1 0,0-1,0 0,1-1,0 1,0-2,3 2,48 20,57 17,-32-14,-51-17,25 10,1-2,24 3,19-3,2-3,85 1,51 7,-117-11,46-3,215-14,-382 2,37-2,0-2,19-4,-47 5,0 0,0 0,0-1,0-1,-1 0,0 0,0-1,-1-1,1 1,0-3,0 0,-1 0,-1-1,0 0,0 0,-1-1,0 0,-1-1,-1 1,1-1,-2-1,0 1,0-1,-1 0,-1 0,0 0,-1-1,0 1,-1-1,-1 1,0-2,0 3,-1-28,-2-14,1 41,0 0,-1 0,0 0,-1 0,-1 1,0-1,-1 0,-1 0,-1 0,0 1,0 0,-2 0,1 1,-1 0,-1 1,0 0,0 1,-12-7,-14-10,-8-5,-33-17,33 23,-7-4,-14-3,-14-5,-33-14,86 41,-1 0,0 2,-7 0,-232-40,-16 10,157 30,-92 6,108 3,85-1,0 2,0 0,0 1,0 2,1 0,0 2,-1 1,-1 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3T18:13:50.389"/>
    </inkml:context>
    <inkml:brush xml:id="br0">
      <inkml:brushProperty name="width" value="0.15875" units="cm"/>
      <inkml:brushProperty name="height" value="0.15875" units="cm"/>
      <inkml:brushProperty name="color" value="#FF0000"/>
      <inkml:brushProperty name="ignorePressure" value="1"/>
    </inkml:brush>
  </inkml:definitions>
  <inkml:trace contextRef="#ctx0" brushRef="#br0">1696 12,'-221'-6,"-35"0,185 11,1 3,-57 14,73-13,-177 21,165-23,49-4,-1 0,1 1,0 1,1 0,-1 1,-9 5,-4 5,0 1,-24 18,9-5,-15 4,18-11,-36 27,65-40,1-1,0 2,1 0,1 0,-1 1,2 0,-9 13,12-15,1 1,0 0,1-1,0 2,1-1,0 0,1 1,0-1,1 1,0-1,0 7,2-7,-1 0,1 0,1 0,0 0,0 0,1-1,1 1,0-1,0 1,1-1,6 9,-4-10,0 1,1-1,0-1,0 0,1 0,0 0,1-1,0-1,0 0,0 0,1 0,25 10,1-1,24 5,-52-17,217 61,-179-52,58 13,46 2,109 6,-113-21,-46-5,56 13,-47-3,1-5,35-4,221-7,-201-2,-101 2,-14 0,0-2,-1-2,10-3,-47 3,0 0,1-1,-1 0,0-1,-1-1,1 0,-1 0,-1-1,1-1,-1 0,0-1,2-3,1-1,-2 0,0-2,0 1,-1-2,-1 1,-1-1,0-1,5-15,-5 10,-1-1,-1 0,0-3,-5 16,0 0,0-1,-1 1,-1-1,0 1,0-1,-1 1,-2-6,2 9,-2 0,1 0,-1 0,0 0,-1 0,1 0,-2-1,-10-13,-8-9,14 19,-8-9,-1 0,-1 2,0 0,-1 2,-1 0,-7-3,-29-16,-52-23,49 30,-24-5,20 9,-12-9,47 18,0 2,-1 1,-1 1,0 2,-1 1,0 2,-21-2,-143-4,158 7,-5-2,11 1,-24 0,10 5,0 3,-45 6,75-6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3T18:13:50.390"/>
    </inkml:context>
    <inkml:brush xml:id="br0">
      <inkml:brushProperty name="width" value="0.15875" units="cm"/>
      <inkml:brushProperty name="height" value="0.15875" units="cm"/>
      <inkml:brushProperty name="color" value="#FF0000"/>
      <inkml:brushProperty name="ignorePressure" value="1"/>
    </inkml:brush>
  </inkml:definitions>
  <inkml:trace contextRef="#ctx0" brushRef="#br0">1363 14,'-26'-5,"-1"1,1 2,-1 1,-8 1,8 0,-8-1,0 2,0 1,0 2,0 1,-3 3,-295 88,232-62,-15 11,67-21,2 2,0 2,-11 12,28-18,1 2,2 1,1 1,0 1,-8 15,27-32,0-1,1 1,0 0,1 0,0 1,0-1,1 1,1 0,0 0,0 1,1-1,1 1,0-1,0 1,1-1,1 1,0-1,0 1,1-1,1 0,0 1,0-1,1 0,2 3,1-1,0 1,2-1,-1 0,1-1,1 0,0 0,1-1,0 0,1-1,0-1,5 3,14 9,1-3,0 0,1-2,9 1,4 1,1-3,48 9,99 10,-45-18,37 7,-126-13,76 11,66 1,-97-17,72 5,39 12,-115-9,91 0,-2-2,26 1,-175-12,0-2,0-2,-1-1,11-4,-34 5,-1-1,0 0,0-1,0 0,-1-1,0-1,0-1,-1 0,1-1,-9 5,1-1,-1 0,0 0,-1 0,1 0,-1-1,-1 0,1 0,-1-1,0 1,-1-1,0 1,0-1,0 0,-1-1,-1 1,1 0,-1 0,-1-3,1-9,-2 0,0 0,-1 0,-1 0,-1 0,-1 0,-1 1,0 0,-1 0,-2 0,1 1,-2 1,-1-1,0 2,-1-1,-6-5,-2 0,-1 0,-1 2,-1 0,-1 2,-3-2,-20-10,-2 1,-16-5,-32-10,-31-8,-102-28,210 74,-26-10,0-1,-10-7,18 4,16 8,0 1,-15-4,9 5,-45-17,-2 4,-45-7,75 24,1 2,-41 2,-5 0,17-2,44 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3T18:13:50.391"/>
    </inkml:context>
    <inkml:brush xml:id="br0">
      <inkml:brushProperty name="width" value="0.15875" units="cm"/>
      <inkml:brushProperty name="height" value="0.15875" units="cm"/>
      <inkml:brushProperty name="color" value="#FF0000"/>
      <inkml:brushProperty name="ignorePressure" value="1"/>
    </inkml:brush>
  </inkml:definitions>
  <inkml:trace contextRef="#ctx0" brushRef="#br0">1 450,'0'-7,"0"-3,0-1,0 1,1 0,1 0,0 0,2-9,3 2,1-1,1 1,0 0,1 1,1 0,0 0,1 2,1-1,0 1,13-9,8-5,2 2,0 1,2 2,7-1,-29 15,1 2,1 0,-1 1,1 1,0 1,1 0,5 1,29-2,48 1,-84 4,0 1,1 0,-1 1,0 1,0 1,-1 0,1 1,-1 1,0 1,0 0,10 6,0 1,-1 1,2 3,-7-2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3T18:13:50.392"/>
    </inkml:context>
    <inkml:brush xml:id="br0">
      <inkml:brushProperty name="width" value="0.15875" units="cm"/>
      <inkml:brushProperty name="height" value="0.15875" units="cm"/>
      <inkml:brushProperty name="color" value="#FF0000"/>
      <inkml:brushProperty name="ignorePressure" value="1"/>
    </inkml:brush>
  </inkml:definitions>
  <inkml:trace contextRef="#ctx0" brushRef="#br0">221 1,'30'35,"-21"-23,1-1,0-1,3 2,31 24,39 22,-4-4,-25-15,47 25,-86-56,-5-3,-1 0,0 1,0 0,0 1,-9-7,1 1,-1-1,0 0,1 1,-1-1,1 1,-1-1,0 1,1-1,-1 1,0-1,0 1,0-1,1 1,-1 0,0-1,0 0,0 0,0 1,0-1,0 0,0 0,0 1,0-1,-1 0,1 0,0 0,0 1,0-1,0 0,0 0,0 0,-1 1,1-1,0 0,0 0,0 0,-1 0,1 1,0-1,-16 5,-10-2,0-1,0-1,0-2,-5-1,-6 1,-131-10,-2-8,15 2,119 13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3T18:14:57.104"/>
    </inkml:context>
    <inkml:brush xml:id="br0">
      <inkml:brushProperty name="width" value="0.15875" units="cm"/>
      <inkml:brushProperty name="height" value="0.15875" units="cm"/>
      <inkml:brushProperty name="color" value="#FF0000"/>
      <inkml:brushProperty name="ignorePressure" value="1"/>
    </inkml:brush>
  </inkml:definitions>
  <inkml:trace contextRef="#ctx0" brushRef="#br0">1696 12,'-221'-6,"-35"0,185 11,1 3,-57 14,73-13,-177 21,165-23,49-4,-1 0,1 1,0 1,1 0,-1 1,-9 5,-4 5,0 1,-24 18,9-5,-15 4,18-11,-36 27,65-40,1-1,0 2,1 0,1 0,-1 1,2 0,-9 13,12-15,1 1,0 0,1-1,0 2,1-1,0 0,1 1,0-1,1 1,0-1,0 7,2-7,-1 0,1 0,1 0,0 0,0 0,1-1,1 1,0-1,0 1,1-1,6 9,-4-10,0 1,1-1,0-1,0 0,1 0,0 0,1-1,0-1,0 0,0 0,1 0,25 10,1-1,24 5,-52-17,217 61,-179-52,58 13,46 2,109 6,-113-21,-46-5,56 13,-47-3,1-5,35-4,221-7,-201-2,-101 2,-14 0,0-2,-1-2,10-3,-47 3,0 0,1-1,-1 0,0-1,-1-1,1 0,-1 0,-1-1,1-1,-1 0,0-1,2-3,1-1,-2 0,0-2,0 1,-1-2,-1 1,-1-1,0-1,5-15,-5 10,-1-1,-1 0,0-3,-5 16,0 0,0-1,-1 1,-1-1,0 1,0-1,-1 1,-2-6,2 9,-2 0,1 0,-1 0,0 0,-1 0,1 0,-2-1,-10-13,-8-9,14 19,-8-9,-1 0,-1 2,0 0,-1 2,-1 0,-7-3,-29-16,-52-23,49 30,-24-5,20 9,-12-9,47 18,0 2,-1 1,-1 1,0 2,-1 1,0 2,-21-2,-143-4,158 7,-5-2,11 1,-24 0,10 5,0 3,-45 6,75-6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3T18:14:57.105"/>
    </inkml:context>
    <inkml:brush xml:id="br0">
      <inkml:brushProperty name="width" value="0.15875" units="cm"/>
      <inkml:brushProperty name="height" value="0.15875" units="cm"/>
      <inkml:brushProperty name="color" value="#FF0000"/>
      <inkml:brushProperty name="ignorePressure" value="1"/>
    </inkml:brush>
  </inkml:definitions>
  <inkml:trace contextRef="#ctx0" brushRef="#br0">1363 14,'-26'-5,"-1"1,1 2,-1 1,-8 1,8 0,-8-1,0 2,0 1,0 2,0 1,-3 3,-295 88,232-62,-15 11,67-21,2 2,0 2,-11 12,28-18,1 2,2 1,1 1,0 1,-8 15,27-32,0-1,1 1,0 0,1 0,0 1,0-1,1 1,1 0,0 0,0 1,1-1,1 1,0-1,0 1,1-1,1 1,0-1,0 1,1-1,1 0,0 1,0-1,1 0,2 3,1-1,0 1,2-1,-1 0,1-1,1 0,0 0,1-1,0 0,1-1,0-1,5 3,14 9,1-3,0 0,1-2,9 1,4 1,1-3,48 9,99 10,-45-18,37 7,-126-13,76 11,66 1,-97-17,72 5,39 12,-115-9,91 0,-2-2,26 1,-175-12,0-2,0-2,-1-1,11-4,-34 5,-1-1,0 0,0-1,0 0,-1-1,0-1,0-1,-1 0,1-1,-9 5,1-1,-1 0,0 0,-1 0,1 0,-1-1,-1 0,1 0,-1-1,0 1,-1-1,0 1,0-1,0 0,-1-1,-1 1,1 0,-1 0,-1-3,1-9,-2 0,0 0,-1 0,-1 0,-1 0,-1 0,-1 1,0 0,-1 0,-2 0,1 1,-2 1,-1-1,0 2,-1-1,-6-5,-2 0,-1 0,-1 2,-1 0,-1 2,-3-2,-20-10,-2 1,-16-5,-32-10,-31-8,-102-28,210 74,-26-10,0-1,-10-7,18 4,16 8,0 1,-15-4,9 5,-45-17,-2 4,-45-7,75 24,1 2,-41 2,-5 0,17-2,44 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3T18:14:57.106"/>
    </inkml:context>
    <inkml:brush xml:id="br0">
      <inkml:brushProperty name="width" value="0.15875" units="cm"/>
      <inkml:brushProperty name="height" value="0.15875" units="cm"/>
      <inkml:brushProperty name="color" value="#FF0000"/>
      <inkml:brushProperty name="ignorePressure" value="1"/>
    </inkml:brush>
  </inkml:definitions>
  <inkml:trace contextRef="#ctx0" brushRef="#br0">1 450,'0'-7,"0"-3,0-1,0 1,1 0,1 0,0 0,2-9,3 2,1-1,1 1,0 0,1 1,1 0,0 0,1 2,1-1,0 1,13-9,8-5,2 2,0 1,2 2,7-1,-29 15,1 2,1 0,-1 1,1 1,0 1,1 0,5 1,29-2,48 1,-84 4,0 1,1 0,-1 1,0 1,0 1,-1 0,1 1,-1 1,0 1,0 0,10 6,0 1,-1 1,2 3,-7-2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3T18:14:57.107"/>
    </inkml:context>
    <inkml:brush xml:id="br0">
      <inkml:brushProperty name="width" value="0.15875" units="cm"/>
      <inkml:brushProperty name="height" value="0.15875" units="cm"/>
      <inkml:brushProperty name="color" value="#FF0000"/>
      <inkml:brushProperty name="ignorePressure" value="1"/>
    </inkml:brush>
  </inkml:definitions>
  <inkml:trace contextRef="#ctx0" brushRef="#br0">221 1,'30'35,"-21"-23,1-1,0-1,3 2,31 24,39 22,-4-4,-25-15,47 25,-86-56,-5-3,-1 0,0 1,0 0,0 1,-9-7,1 1,-1-1,0 0,1 1,-1-1,1 1,-1-1,0 1,1-1,-1 1,0-1,0 1,0-1,1 1,-1 0,0-1,0 0,0 0,0 1,0-1,0 0,0 0,0 1,0-1,-1 0,1 0,0 0,0 1,0-1,0 0,0 0,0 0,-1 1,1-1,0 0,0 0,0 0,-1 0,1 1,0-1,-16 5,-10-2,0-1,0-1,0-2,-5-1,-6 1,-131-10,-2-8,15 2,119 13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3T18:16:17.895"/>
    </inkml:context>
    <inkml:brush xml:id="br0">
      <inkml:brushProperty name="width" value="0.15875" units="cm"/>
      <inkml:brushProperty name="height" value="0.15875" units="cm"/>
      <inkml:brushProperty name="color" value="#FF0000"/>
      <inkml:brushProperty name="ignorePressure" value="1"/>
    </inkml:brush>
  </inkml:definitions>
  <inkml:trace contextRef="#ctx0" brushRef="#br0">1696 12,'-221'-6,"-35"0,185 11,1 3,-57 14,73-13,-177 21,165-23,49-4,-1 0,1 1,0 1,1 0,-1 1,-9 5,-4 5,0 1,-24 18,9-5,-15 4,18-11,-36 27,65-40,1-1,0 2,1 0,1 0,-1 1,2 0,-9 13,12-15,1 1,0 0,1-1,0 2,1-1,0 0,1 1,0-1,1 1,0-1,0 7,2-7,-1 0,1 0,1 0,0 0,0 0,1-1,1 1,0-1,0 1,1-1,6 9,-4-10,0 1,1-1,0-1,0 0,1 0,0 0,1-1,0-1,0 0,0 0,1 0,25 10,1-1,24 5,-52-17,217 61,-179-52,58 13,46 2,109 6,-113-21,-46-5,56 13,-47-3,1-5,35-4,221-7,-201-2,-101 2,-14 0,0-2,-1-2,10-3,-47 3,0 0,1-1,-1 0,0-1,-1-1,1 0,-1 0,-1-1,1-1,-1 0,0-1,2-3,1-1,-2 0,0-2,0 1,-1-2,-1 1,-1-1,0-1,5-15,-5 10,-1-1,-1 0,0-3,-5 16,0 0,0-1,-1 1,-1-1,0 1,0-1,-1 1,-2-6,2 9,-2 0,1 0,-1 0,0 0,-1 0,1 0,-2-1,-10-13,-8-9,14 19,-8-9,-1 0,-1 2,0 0,-1 2,-1 0,-7-3,-29-16,-52-23,49 30,-24-5,20 9,-12-9,47 18,0 2,-1 1,-1 1,0 2,-1 1,0 2,-21-2,-143-4,158 7,-5-2,11 1,-24 0,10 5,0 3,-45 6,75-6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3T18:16:17.896"/>
    </inkml:context>
    <inkml:brush xml:id="br0">
      <inkml:brushProperty name="width" value="0.15875" units="cm"/>
      <inkml:brushProperty name="height" value="0.15875" units="cm"/>
      <inkml:brushProperty name="color" value="#FF0000"/>
      <inkml:brushProperty name="ignorePressure" value="1"/>
    </inkml:brush>
  </inkml:definitions>
  <inkml:trace contextRef="#ctx0" brushRef="#br0">1363 14,'-26'-5,"-1"1,1 2,-1 1,-8 1,8 0,-8-1,0 2,0 1,0 2,0 1,-3 3,-295 88,232-62,-15 11,67-21,2 2,0 2,-11 12,28-18,1 2,2 1,1 1,0 1,-8 15,27-32,0-1,1 1,0 0,1 0,0 1,0-1,1 1,1 0,0 0,0 1,1-1,1 1,0-1,0 1,1-1,1 1,0-1,0 1,1-1,1 0,0 1,0-1,1 0,2 3,1-1,0 1,2-1,-1 0,1-1,1 0,0 0,1-1,0 0,1-1,0-1,5 3,14 9,1-3,0 0,1-2,9 1,4 1,1-3,48 9,99 10,-45-18,37 7,-126-13,76 11,66 1,-97-17,72 5,39 12,-115-9,91 0,-2-2,26 1,-175-12,0-2,0-2,-1-1,11-4,-34 5,-1-1,0 0,0-1,0 0,-1-1,0-1,0-1,-1 0,1-1,-9 5,1-1,-1 0,0 0,-1 0,1 0,-1-1,-1 0,1 0,-1-1,0 1,-1-1,0 1,0-1,0 0,-1-1,-1 1,1 0,-1 0,-1-3,1-9,-2 0,0 0,-1 0,-1 0,-1 0,-1 0,-1 1,0 0,-1 0,-2 0,1 1,-2 1,-1-1,0 2,-1-1,-6-5,-2 0,-1 0,-1 2,-1 0,-1 2,-3-2,-20-10,-2 1,-16-5,-32-10,-31-8,-102-28,210 74,-26-10,0-1,-10-7,18 4,16 8,0 1,-15-4,9 5,-45-17,-2 4,-45-7,75 24,1 2,-41 2,-5 0,17-2,44 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3T18:09:58.181"/>
    </inkml:context>
    <inkml:brush xml:id="br0">
      <inkml:brushProperty name="width" value="0.15875" units="cm"/>
      <inkml:brushProperty name="height" value="0.15875" units="cm"/>
      <inkml:brushProperty name="color" value="#FF0000"/>
      <inkml:brushProperty name="ignorePressure" value="1"/>
    </inkml:brush>
  </inkml:definitions>
  <inkml:trace contextRef="#ctx0" brushRef="#br0">1101 0,'-18'1,"0"1,0 0,-1 1,-24 4,-64 4,-49 6,134-13,0 1,1 1,-1 1,-17 8,-81 44,87-42,-156 85,144-80,17-8,0 1,-14 11,31-19,-3 3,-1 1,-11 11,22-18,1 0,-1 0,0 1,1-1,0 1,0 0,1-1,-1 1,1 0,0 1,-1 2,0 10,0 1,1-1,1 0,1 1,1-1,0 0,1 1,1-1,1 0,4 11,-5-17,2 1,0-1,0 0,1-1,1 1,0-1,0 0,1-1,9 9,-9-11,1 0,0 0,0-1,0-1,1 1,1-2,-1 1,1-1,-1-1,1 0,3 0,29 6,0-2,5-1,30 6,30 8,8 9,209 47,-315-75,111 21,78 3,99 2,-60-3,-75-12,-87-2,-38-5,12-1,-23-3,0-2,0-1,0-1,1-1,-16 1,0 0,0-1,0-1,-1 0,1 0,-1-1,0-1,-1 0,1 0,-1-1,-5 3,-1 1,0-1,0 0,0 0,-1 0,1 0,-1-1,0 1,0-1,-1 0,1 0,-1 0,0 0,-1 0,1-1,0-3,0-8,-1 0,0 0,-1 0,-2-14,2 28,-3-73,3 42,-2-1,-1 0,-5-20,4 45,1-1,-1 0,0 1,-1 0,-1 0,1 0,-2 1,1 0,-3-2,-12-13,0 1,-17-13,3 6,-2 2,-1 2,-1 2,-14-6,-65-28,64 32,-3 3,0 1,-48-9,88 26,-266-63,160 47,34 7,65 10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3T18:16:17.897"/>
    </inkml:context>
    <inkml:brush xml:id="br0">
      <inkml:brushProperty name="width" value="0.15875" units="cm"/>
      <inkml:brushProperty name="height" value="0.15875" units="cm"/>
      <inkml:brushProperty name="color" value="#FF0000"/>
      <inkml:brushProperty name="ignorePressure" value="1"/>
    </inkml:brush>
  </inkml:definitions>
  <inkml:trace contextRef="#ctx0" brushRef="#br0">1 450,'0'-7,"0"-3,0-1,0 1,1 0,1 0,0 0,2-9,3 2,1-1,1 1,0 0,1 1,1 0,0 0,1 2,1-1,0 1,13-9,8-5,2 2,0 1,2 2,7-1,-29 15,1 2,1 0,-1 1,1 1,0 1,1 0,5 1,29-2,48 1,-84 4,0 1,1 0,-1 1,0 1,0 1,-1 0,1 1,-1 1,0 1,0 0,10 6,0 1,-1 1,2 3,-7-2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3T18:16:17.898"/>
    </inkml:context>
    <inkml:brush xml:id="br0">
      <inkml:brushProperty name="width" value="0.15875" units="cm"/>
      <inkml:brushProperty name="height" value="0.15875" units="cm"/>
      <inkml:brushProperty name="color" value="#FF0000"/>
      <inkml:brushProperty name="ignorePressure" value="1"/>
    </inkml:brush>
  </inkml:definitions>
  <inkml:trace contextRef="#ctx0" brushRef="#br0">221 1,'30'35,"-21"-23,1-1,0-1,3 2,31 24,39 22,-4-4,-25-15,47 25,-86-56,-5-3,-1 0,0 1,0 0,0 1,-9-7,1 1,-1-1,0 0,1 1,-1-1,1 1,-1-1,0 1,1-1,-1 1,0-1,0 1,0-1,1 1,-1 0,0-1,0 0,0 0,0 1,0-1,0 0,0 0,0 1,0-1,-1 0,1 0,0 0,0 1,0-1,0 0,0 0,0 0,-1 1,1-1,0 0,0 0,0 0,-1 0,1 1,0-1,-16 5,-10-2,0-1,0-1,0-2,-5-1,-6 1,-131-10,-2-8,15 2,119 13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3T18:16:30.310"/>
    </inkml:context>
    <inkml:brush xml:id="br0">
      <inkml:brushProperty name="width" value="0.15875" units="cm"/>
      <inkml:brushProperty name="height" value="0.15875" units="cm"/>
      <inkml:brushProperty name="color" value="#FF0000"/>
      <inkml:brushProperty name="ignorePressure" value="1"/>
    </inkml:brush>
  </inkml:definitions>
  <inkml:trace contextRef="#ctx0" brushRef="#br0">1696 12,'-221'-6,"-35"0,185 11,1 3,-57 14,73-13,-177 21,165-23,49-4,-1 0,1 1,0 1,1 0,-1 1,-9 5,-4 5,0 1,-24 18,9-5,-15 4,18-11,-36 27,65-40,1-1,0 2,1 0,1 0,-1 1,2 0,-9 13,12-15,1 1,0 0,1-1,0 2,1-1,0 0,1 1,0-1,1 1,0-1,0 7,2-7,-1 0,1 0,1 0,0 0,0 0,1-1,1 1,0-1,0 1,1-1,6 9,-4-10,0 1,1-1,0-1,0 0,1 0,0 0,1-1,0-1,0 0,0 0,1 0,25 10,1-1,24 5,-52-17,217 61,-179-52,58 13,46 2,109 6,-113-21,-46-5,56 13,-47-3,1-5,35-4,221-7,-201-2,-101 2,-14 0,0-2,-1-2,10-3,-47 3,0 0,1-1,-1 0,0-1,-1-1,1 0,-1 0,-1-1,1-1,-1 0,0-1,2-3,1-1,-2 0,0-2,0 1,-1-2,-1 1,-1-1,0-1,5-15,-5 10,-1-1,-1 0,0-3,-5 16,0 0,0-1,-1 1,-1-1,0 1,0-1,-1 1,-2-6,2 9,-2 0,1 0,-1 0,0 0,-1 0,1 0,-2-1,-10-13,-8-9,14 19,-8-9,-1 0,-1 2,0 0,-1 2,-1 0,-7-3,-29-16,-52-23,49 30,-24-5,20 9,-12-9,47 18,0 2,-1 1,-1 1,0 2,-1 1,0 2,-21-2,-143-4,158 7,-5-2,11 1,-24 0,10 5,0 3,-45 6,75-6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3T18:16:30.311"/>
    </inkml:context>
    <inkml:brush xml:id="br0">
      <inkml:brushProperty name="width" value="0.15875" units="cm"/>
      <inkml:brushProperty name="height" value="0.15875" units="cm"/>
      <inkml:brushProperty name="color" value="#FF0000"/>
      <inkml:brushProperty name="ignorePressure" value="1"/>
    </inkml:brush>
  </inkml:definitions>
  <inkml:trace contextRef="#ctx0" brushRef="#br0">1363 14,'-26'-5,"-1"1,1 2,-1 1,-8 1,8 0,-8-1,0 2,0 1,0 2,0 1,-3 3,-295 88,232-62,-15 11,67-21,2 2,0 2,-11 12,28-18,1 2,2 1,1 1,0 1,-8 15,27-32,0-1,1 1,0 0,1 0,0 1,0-1,1 1,1 0,0 0,0 1,1-1,1 1,0-1,0 1,1-1,1 1,0-1,0 1,1-1,1 0,0 1,0-1,1 0,2 3,1-1,0 1,2-1,-1 0,1-1,1 0,0 0,1-1,0 0,1-1,0-1,5 3,14 9,1-3,0 0,1-2,9 1,4 1,1-3,48 9,99 10,-45-18,37 7,-126-13,76 11,66 1,-97-17,72 5,39 12,-115-9,91 0,-2-2,26 1,-175-12,0-2,0-2,-1-1,11-4,-34 5,-1-1,0 0,0-1,0 0,-1-1,0-1,0-1,-1 0,1-1,-9 5,1-1,-1 0,0 0,-1 0,1 0,-1-1,-1 0,1 0,-1-1,0 1,-1-1,0 1,0-1,0 0,-1-1,-1 1,1 0,-1 0,-1-3,1-9,-2 0,0 0,-1 0,-1 0,-1 0,-1 0,-1 1,0 0,-1 0,-2 0,1 1,-2 1,-1-1,0 2,-1-1,-6-5,-2 0,-1 0,-1 2,-1 0,-1 2,-3-2,-20-10,-2 1,-16-5,-32-10,-31-8,-102-28,210 74,-26-10,0-1,-10-7,18 4,16 8,0 1,-15-4,9 5,-45-17,-2 4,-45-7,75 24,1 2,-41 2,-5 0,17-2,44 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3T18:16:30.312"/>
    </inkml:context>
    <inkml:brush xml:id="br0">
      <inkml:brushProperty name="width" value="0.15875" units="cm"/>
      <inkml:brushProperty name="height" value="0.15875" units="cm"/>
      <inkml:brushProperty name="color" value="#FF0000"/>
      <inkml:brushProperty name="ignorePressure" value="1"/>
    </inkml:brush>
  </inkml:definitions>
  <inkml:trace contextRef="#ctx0" brushRef="#br0">1 450,'0'-7,"0"-3,0-1,0 1,1 0,1 0,0 0,2-9,3 2,1-1,1 1,0 0,1 1,1 0,0 0,1 2,1-1,0 1,13-9,8-5,2 2,0 1,2 2,7-1,-29 15,1 2,1 0,-1 1,1 1,0 1,1 0,5 1,29-2,48 1,-84 4,0 1,1 0,-1 1,0 1,0 1,-1 0,1 1,-1 1,0 1,0 0,10 6,0 1,-1 1,2 3,-7-2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3T18:16:30.313"/>
    </inkml:context>
    <inkml:brush xml:id="br0">
      <inkml:brushProperty name="width" value="0.15875" units="cm"/>
      <inkml:brushProperty name="height" value="0.15875" units="cm"/>
      <inkml:brushProperty name="color" value="#FF0000"/>
      <inkml:brushProperty name="ignorePressure" value="1"/>
    </inkml:brush>
  </inkml:definitions>
  <inkml:trace contextRef="#ctx0" brushRef="#br0">221 1,'30'35,"-21"-23,1-1,0-1,3 2,31 24,39 22,-4-4,-25-15,47 25,-86-56,-5-3,-1 0,0 1,0 0,0 1,-9-7,1 1,-1-1,0 0,1 1,-1-1,1 1,-1-1,0 1,1-1,-1 1,0-1,0 1,0-1,1 1,-1 0,0-1,0 0,0 0,0 1,0-1,0 0,0 0,0 1,0-1,-1 0,1 0,0 0,0 1,0-1,0 0,0 0,0 0,-1 1,1-1,0 0,0 0,0 0,-1 0,1 1,0-1,-16 5,-10-2,0-1,0-1,0-2,-5-1,-6 1,-131-10,-2-8,15 2,119 13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3T18:16:33.279"/>
    </inkml:context>
    <inkml:brush xml:id="br0">
      <inkml:brushProperty name="width" value="0.15875" units="cm"/>
      <inkml:brushProperty name="height" value="0.15875" units="cm"/>
      <inkml:brushProperty name="color" value="#FF0000"/>
      <inkml:brushProperty name="ignorePressure" value="1"/>
    </inkml:brush>
  </inkml:definitions>
  <inkml:trace contextRef="#ctx0" brushRef="#br0">1696 12,'-221'-6,"-35"0,185 11,1 3,-57 14,73-13,-177 21,165-23,49-4,-1 0,1 1,0 1,1 0,-1 1,-9 5,-4 5,0 1,-24 18,9-5,-15 4,18-11,-36 27,65-40,1-1,0 2,1 0,1 0,-1 1,2 0,-9 13,12-15,1 1,0 0,1-1,0 2,1-1,0 0,1 1,0-1,1 1,0-1,0 7,2-7,-1 0,1 0,1 0,0 0,0 0,1-1,1 1,0-1,0 1,1-1,6 9,-4-10,0 1,1-1,0-1,0 0,1 0,0 0,1-1,0-1,0 0,0 0,1 0,25 10,1-1,24 5,-52-17,217 61,-179-52,58 13,46 2,109 6,-113-21,-46-5,56 13,-47-3,1-5,35-4,221-7,-201-2,-101 2,-14 0,0-2,-1-2,10-3,-47 3,0 0,1-1,-1 0,0-1,-1-1,1 0,-1 0,-1-1,1-1,-1 0,0-1,2-3,1-1,-2 0,0-2,0 1,-1-2,-1 1,-1-1,0-1,5-15,-5 10,-1-1,-1 0,0-3,-5 16,0 0,0-1,-1 1,-1-1,0 1,0-1,-1 1,-2-6,2 9,-2 0,1 0,-1 0,0 0,-1 0,1 0,-2-1,-10-13,-8-9,14 19,-8-9,-1 0,-1 2,0 0,-1 2,-1 0,-7-3,-29-16,-52-23,49 30,-24-5,20 9,-12-9,47 18,0 2,-1 1,-1 1,0 2,-1 1,0 2,-21-2,-143-4,158 7,-5-2,11 1,-24 0,10 5,0 3,-45 6,75-6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3T18:16:33.280"/>
    </inkml:context>
    <inkml:brush xml:id="br0">
      <inkml:brushProperty name="width" value="0.15875" units="cm"/>
      <inkml:brushProperty name="height" value="0.15875" units="cm"/>
      <inkml:brushProperty name="color" value="#FF0000"/>
      <inkml:brushProperty name="ignorePressure" value="1"/>
    </inkml:brush>
  </inkml:definitions>
  <inkml:trace contextRef="#ctx0" brushRef="#br0">1363 14,'-26'-5,"-1"1,1 2,-1 1,-8 1,8 0,-8-1,0 2,0 1,0 2,0 1,-3 3,-295 88,232-62,-15 11,67-21,2 2,0 2,-11 12,28-18,1 2,2 1,1 1,0 1,-8 15,27-32,0-1,1 1,0 0,1 0,0 1,0-1,1 1,1 0,0 0,0 1,1-1,1 1,0-1,0 1,1-1,1 1,0-1,0 1,1-1,1 0,0 1,0-1,1 0,2 3,1-1,0 1,2-1,-1 0,1-1,1 0,0 0,1-1,0 0,1-1,0-1,5 3,14 9,1-3,0 0,1-2,9 1,4 1,1-3,48 9,99 10,-45-18,37 7,-126-13,76 11,66 1,-97-17,72 5,39 12,-115-9,91 0,-2-2,26 1,-175-12,0-2,0-2,-1-1,11-4,-34 5,-1-1,0 0,0-1,0 0,-1-1,0-1,0-1,-1 0,1-1,-9 5,1-1,-1 0,0 0,-1 0,1 0,-1-1,-1 0,1 0,-1-1,0 1,-1-1,0 1,0-1,0 0,-1-1,-1 1,1 0,-1 0,-1-3,1-9,-2 0,0 0,-1 0,-1 0,-1 0,-1 0,-1 1,0 0,-1 0,-2 0,1 1,-2 1,-1-1,0 2,-1-1,-6-5,-2 0,-1 0,-1 2,-1 0,-1 2,-3-2,-20-10,-2 1,-16-5,-32-10,-31-8,-102-28,210 74,-26-10,0-1,-10-7,18 4,16 8,0 1,-15-4,9 5,-45-17,-2 4,-45-7,75 24,1 2,-41 2,-5 0,17-2,44 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3T18:16:33.281"/>
    </inkml:context>
    <inkml:brush xml:id="br0">
      <inkml:brushProperty name="width" value="0.15875" units="cm"/>
      <inkml:brushProperty name="height" value="0.15875" units="cm"/>
      <inkml:brushProperty name="color" value="#FF0000"/>
      <inkml:brushProperty name="ignorePressure" value="1"/>
    </inkml:brush>
  </inkml:definitions>
  <inkml:trace contextRef="#ctx0" brushRef="#br0">1 450,'0'-7,"0"-3,0-1,0 1,1 0,1 0,0 0,2-9,3 2,1-1,1 1,0 0,1 1,1 0,0 0,1 2,1-1,0 1,13-9,8-5,2 2,0 1,2 2,7-1,-29 15,1 2,1 0,-1 1,1 1,0 1,1 0,5 1,29-2,48 1,-84 4,0 1,1 0,-1 1,0 1,0 1,-1 0,1 1,-1 1,0 1,0 0,10 6,0 1,-1 1,2 3,-7-2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3T18:16:33.282"/>
    </inkml:context>
    <inkml:brush xml:id="br0">
      <inkml:brushProperty name="width" value="0.15875" units="cm"/>
      <inkml:brushProperty name="height" value="0.15875" units="cm"/>
      <inkml:brushProperty name="color" value="#FF0000"/>
      <inkml:brushProperty name="ignorePressure" value="1"/>
    </inkml:brush>
  </inkml:definitions>
  <inkml:trace contextRef="#ctx0" brushRef="#br0">221 1,'30'35,"-21"-23,1-1,0-1,3 2,31 24,39 22,-4-4,-25-15,47 25,-86-56,-5-3,-1 0,0 1,0 0,0 1,-9-7,1 1,-1-1,0 0,1 1,-1-1,1 1,-1-1,0 1,1-1,-1 1,0-1,0 1,0-1,1 1,-1 0,0-1,0 0,0 0,0 1,0-1,0 0,0 0,0 1,0-1,-1 0,1 0,0 0,0 1,0-1,0 0,0 0,0 0,-1 1,1-1,0 0,0 0,0 0,-1 0,1 1,0-1,-16 5,-10-2,0-1,0-1,0-2,-5-1,-6 1,-131-10,-2-8,15 2,119 13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3T18:10:05.957"/>
    </inkml:context>
    <inkml:brush xml:id="br0">
      <inkml:brushProperty name="width" value="0.15875" units="cm"/>
      <inkml:brushProperty name="height" value="0.15875" units="cm"/>
      <inkml:brushProperty name="color" value="#FF0000"/>
      <inkml:brushProperty name="ignorePressure" value="1"/>
    </inkml:brush>
  </inkml:definitions>
  <inkml:trace contextRef="#ctx0" brushRef="#br0">985 27,'-25'-1,"0"-1,0-2,-1-1,-8-1,-4 2,10 2,1 1,0 2,-1 1,1 1,0 1,0 1,0 2,1 1,0 0,-13 8,-197 88,209-92,-1 2,2 1,-8 6,17-10,1 1,1 1,0 1,1 0,-7 9,15-15,0 0,0 1,1 0,0 0,1 0,0 1,0 0,1 0,0 0,1 0,0 0,0 0,1 0,1 1,0-1,0 1,1 4,2 4,1 0,0-1,1 1,1-1,1 0,1-1,0 0,1 0,1 0,8 12,14 17,-24-35,1-1,1 0,0 0,0-1,5 3,7 3,-1-2,2-1,-1 0,2-2,0 0,0-2,0-1,24 4,61 14,15 11,-29-8,1-4,86 9,104 20,-233-43,88 14,48-3,-168-18,108 7,19-5,-140-4,0-1,0-1,0 1,1-2,-1 1,0-1,-1 0,1 0,0-1,-1 0,1-1,-1 1,0-1,0-1,4-3,1-1,0-1,-1-1,-1 0,1 0,-2-1,1-1,-2 1,7-13,-12 18,-1 0,1-1,-1 0,-1 0,1 1,-1-1,-1-2,1-16,-2-14,1 19,0 6,-1 0,-1 0,0 0,-1 1,0-1,-1 1,-1-3,-2 1,0 0,-1 0,-1 0,0 1,-1 1,-1-2,-8-8,4 4,0 1,-2 1,0 0,-11-9,-95-63,95 67,-13-10,-14-8,26 18,-18-9,18 12,0-1,1-2,6 5,0 0,-1 2,-18-9,7 6,22 12,1 0,-2 0,1 2,-1-1,0 2,0 0,-2 0,-254-37,235 36,-136-15,119 17,0 2,-16 3,41 2,7 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3T18:17:46.558"/>
    </inkml:context>
    <inkml:brush xml:id="br0">
      <inkml:brushProperty name="width" value="0.15875" units="cm"/>
      <inkml:brushProperty name="height" value="0.15875" units="cm"/>
      <inkml:brushProperty name="color" value="#FF0000"/>
      <inkml:brushProperty name="ignorePressure" value="1"/>
    </inkml:brush>
  </inkml:definitions>
  <inkml:trace contextRef="#ctx0" brushRef="#br0">1696 12,'-221'-6,"-35"0,185 11,1 3,-57 14,73-13,-177 21,165-23,49-4,-1 0,1 1,0 1,1 0,-1 1,-9 5,-4 5,0 1,-24 18,9-5,-15 4,18-11,-36 27,65-40,1-1,0 2,1 0,1 0,-1 1,2 0,-9 13,12-15,1 1,0 0,1-1,0 2,1-1,0 0,1 1,0-1,1 1,0-1,0 7,2-7,-1 0,1 0,1 0,0 0,0 0,1-1,1 1,0-1,0 1,1-1,6 9,-4-10,0 1,1-1,0-1,0 0,1 0,0 0,1-1,0-1,0 0,0 0,1 0,25 10,1-1,24 5,-52-17,217 61,-179-52,58 13,46 2,109 6,-113-21,-46-5,56 13,-47-3,1-5,35-4,221-7,-201-2,-101 2,-14 0,0-2,-1-2,10-3,-47 3,0 0,1-1,-1 0,0-1,-1-1,1 0,-1 0,-1-1,1-1,-1 0,0-1,2-3,1-1,-2 0,0-2,0 1,-1-2,-1 1,-1-1,0-1,5-15,-5 10,-1-1,-1 0,0-3,-5 16,0 0,0-1,-1 1,-1-1,0 1,0-1,-1 1,-2-6,2 9,-2 0,1 0,-1 0,0 0,-1 0,1 0,-2-1,-10-13,-8-9,14 19,-8-9,-1 0,-1 2,0 0,-1 2,-1 0,-7-3,-29-16,-52-23,49 30,-24-5,20 9,-12-9,47 18,0 2,-1 1,-1 1,0 2,-1 1,0 2,-21-2,-143-4,158 7,-5-2,11 1,-24 0,10 5,0 3,-45 6,75-6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3T18:17:46.559"/>
    </inkml:context>
    <inkml:brush xml:id="br0">
      <inkml:brushProperty name="width" value="0.15875" units="cm"/>
      <inkml:brushProperty name="height" value="0.15875" units="cm"/>
      <inkml:brushProperty name="color" value="#FF0000"/>
      <inkml:brushProperty name="ignorePressure" value="1"/>
    </inkml:brush>
  </inkml:definitions>
  <inkml:trace contextRef="#ctx0" brushRef="#br0">1363 14,'-26'-5,"-1"1,1 2,-1 1,-8 1,8 0,-8-1,0 2,0 1,0 2,0 1,-3 3,-295 88,232-62,-15 11,67-21,2 2,0 2,-11 12,28-18,1 2,2 1,1 1,0 1,-8 15,27-32,0-1,1 1,0 0,1 0,0 1,0-1,1 1,1 0,0 0,0 1,1-1,1 1,0-1,0 1,1-1,1 1,0-1,0 1,1-1,1 0,0 1,0-1,1 0,2 3,1-1,0 1,2-1,-1 0,1-1,1 0,0 0,1-1,0 0,1-1,0-1,5 3,14 9,1-3,0 0,1-2,9 1,4 1,1-3,48 9,99 10,-45-18,37 7,-126-13,76 11,66 1,-97-17,72 5,39 12,-115-9,91 0,-2-2,26 1,-175-12,0-2,0-2,-1-1,11-4,-34 5,-1-1,0 0,0-1,0 0,-1-1,0-1,0-1,-1 0,1-1,-9 5,1-1,-1 0,0 0,-1 0,1 0,-1-1,-1 0,1 0,-1-1,0 1,-1-1,0 1,0-1,0 0,-1-1,-1 1,1 0,-1 0,-1-3,1-9,-2 0,0 0,-1 0,-1 0,-1 0,-1 0,-1 1,0 0,-1 0,-2 0,1 1,-2 1,-1-1,0 2,-1-1,-6-5,-2 0,-1 0,-1 2,-1 0,-1 2,-3-2,-20-10,-2 1,-16-5,-32-10,-31-8,-102-28,210 74,-26-10,0-1,-10-7,18 4,16 8,0 1,-15-4,9 5,-45-17,-2 4,-45-7,75 24,1 2,-41 2,-5 0,17-2,44 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3T18:17:46.559"/>
    </inkml:context>
    <inkml:brush xml:id="br0">
      <inkml:brushProperty name="width" value="0.15875" units="cm"/>
      <inkml:brushProperty name="height" value="0.15875" units="cm"/>
      <inkml:brushProperty name="color" value="#FF0000"/>
      <inkml:brushProperty name="ignorePressure" value="1"/>
    </inkml:brush>
  </inkml:definitions>
  <inkml:trace contextRef="#ctx0" brushRef="#br0">1 450,'0'-7,"0"-3,0-1,0 1,1 0,1 0,0 0,2-9,3 2,1-1,1 1,0 0,1 1,1 0,0 0,1 2,1-1,0 1,13-9,8-5,2 2,0 1,2 2,7-1,-29 15,1 2,1 0,-1 1,1 1,0 1,1 0,5 1,29-2,48 1,-84 4,0 1,1 0,-1 1,0 1,0 1,-1 0,1 1,-1 1,0 1,0 0,10 6,0 1,-1 1,2 3,-7-2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3T18:17:46.560"/>
    </inkml:context>
    <inkml:brush xml:id="br0">
      <inkml:brushProperty name="width" value="0.15875" units="cm"/>
      <inkml:brushProperty name="height" value="0.15875" units="cm"/>
      <inkml:brushProperty name="color" value="#FF0000"/>
      <inkml:brushProperty name="ignorePressure" value="1"/>
    </inkml:brush>
  </inkml:definitions>
  <inkml:trace contextRef="#ctx0" brushRef="#br0">221 1,'30'35,"-21"-23,1-1,0-1,3 2,31 24,39 22,-4-4,-25-15,47 25,-86-56,-5-3,-1 0,0 1,0 0,0 1,-9-7,1 1,-1-1,0 0,1 1,-1-1,1 1,-1-1,0 1,1-1,-1 1,0-1,0 1,0-1,1 1,-1 0,0-1,0 0,0 0,0 1,0-1,0 0,0 0,0 1,0-1,-1 0,1 0,0 0,0 1,0-1,0 0,0 0,0 0,-1 1,1-1,0 0,0 0,0 0,-1 0,1 1,0-1,-16 5,-10-2,0-1,0-1,0-2,-5-1,-6 1,-131-10,-2-8,15 2,119 13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3T18:10:07.613"/>
    </inkml:context>
    <inkml:brush xml:id="br0">
      <inkml:brushProperty name="width" value="0.15875" units="cm"/>
      <inkml:brushProperty name="height" value="0.15875" units="cm"/>
      <inkml:brushProperty name="color" value="#FF0000"/>
      <inkml:brushProperty name="ignorePressure" value="1"/>
    </inkml:brush>
  </inkml:definitions>
  <inkml:trace contextRef="#ctx0" brushRef="#br0">584 1,'-43'1,"1"2,-1 2,1 1,0 3,0 1,1 2,1 2,0 2,1 2,21-10,1 1,0 1,1 1,-2 1,12-7,0 0,0 1,1-1,0 1,0 0,0 0,1 1,0-1,0 1,0 0,-1 7,-1 5,1 0,0 0,2 1,0-1,2 1,0 0,1 10,3 20,3-1,5 21,-9-61,0-1,1 0,0 0,1 0,0-1,0 1,0-1,1 0,0 0,0 0,1-1,0 0,4 3,12 11,2-2,0 0,6 1,23 14,2-3,5 0,-21-14,0-1,1-3,12 2,-32-10,0-1,10 0,-10-1,-1 1,10 2,-2 2,-3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3T18:10:08.997"/>
    </inkml:context>
    <inkml:brush xml:id="br0">
      <inkml:brushProperty name="width" value="0.15875" units="cm"/>
      <inkml:brushProperty name="height" value="0.15875" units="cm"/>
      <inkml:brushProperty name="color" value="#FF0000"/>
      <inkml:brushProperty name="ignorePressure" value="1"/>
    </inkml:brush>
  </inkml:definitions>
  <inkml:trace contextRef="#ctx0" brushRef="#br0">16 1,'38'19,"-9"-4,31 12,-32-15,0 1,-1 1,-1 1,-1 2,21 17,-42-31,1 1,-1-1,-1 1,1 0,0 0,-1 1,0-1,0 1,0-1,-1 1,1 1,-2-3,0 1,0-1,0 0,0 1,-1-1,0 1,0-1,1 1,-2-1,1 0,0 1,-1-1,0 1,0-1,0 0,0 1,-1 1,-1 0,1 0,-1 0,0-1,-1 0,1 1,-1-1,0 0,0-1,0 1,0-1,-1 0,1 0,-1 0,0 0,0-1,0 0,-3 1,-12 3,0 0,-1-2,-20 2,36-5,-107 10,68-8,21-1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3T18:10:10.717"/>
    </inkml:context>
    <inkml:brush xml:id="br0">
      <inkml:brushProperty name="width" value="0.15875" units="cm"/>
      <inkml:brushProperty name="height" value="0.15875" units="cm"/>
      <inkml:brushProperty name="color" value="#FF0000"/>
      <inkml:brushProperty name="ignorePressure" value="1"/>
    </inkml:brush>
  </inkml:definitions>
  <inkml:trace contextRef="#ctx0" brushRef="#br0">361 240,'-42'-1,"3"0,-33 4,60-1,0-1,1 2,-1 0,0 0,1 1,0 0,0 1,-2 1,7-2,-1 0,1 1,0-1,0 2,1-1,0 0,0 1,0 0,0 0,1 1,0-1,0 1,1 0,0 0,-1 2,-2 8,1 2,1-1,0 0,1 1,0 12,3-21,0 0,1-1,0 1,0-1,1 0,1 1,-1-1,1 0,1 0,0-1,2 4,6 11,2-1,0 0,11 11,-7-11,1-1,1 0,1-2,11 8,-11-13,1 0,1-1,0-1,14 5,-17-8,11 4,1-1,25 5,66 12,-37-10,-10-4,2-3,0-3,33-3,-64-4,43 8,-19-2,1-2,-1-3,57-6,-118 3,1-1,0 0,0-1,-1 0,1-1,-1 0,1 0,-7 1,0 0,-1 0,1 0,0-1,-1 1,0-1,1 1,-1-1,0 0,0-1,-1 1,1 0,-1-1,1 0,-1 1,0-1,-1 0,1 0,0-1,1-8,-1-1,0 1,0-1,-1 1,-1-1,-1 1,0-3,1-2,-1 0,-1-1,0 1,-1 0,-1-1,0 2,-2-1,0 0,-1 1,0 0,-2 1,0 0,-1 0,-8-9,-3-1,-1 1,-1 0,-2 2,-26-20,-61-41,-35-16,87 62,-59-37,94 61,-1 1,-1 1,-21-6,5 7,-1 1,-12 1,-29-6,19 0,11 2,-2 2,-27 0,81 11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3T18:10:12.301"/>
    </inkml:context>
    <inkml:brush xml:id="br0">
      <inkml:brushProperty name="width" value="0.15875" units="cm"/>
      <inkml:brushProperty name="height" value="0.15875" units="cm"/>
      <inkml:brushProperty name="color" value="#FF0000"/>
      <inkml:brushProperty name="ignorePressure" value="1"/>
    </inkml:brush>
  </inkml:definitions>
  <inkml:trace contextRef="#ctx0" brushRef="#br0">0 1,'383'8,"-275"-1,-1 6,55 14,-140-22,0 1,0 0,-1 2,0 0,0 2,-1 0,0 1,-1 1,10 8,36 35,-3 2,-2 3,-2 3,-3 2,44 70,-80-106,-2 0,1 4,-11-20,-1 1,-1 1,0-1,-1 0,2 13,-5-24,-1 1,1-1,-1 0,0 1,0-1,0 0,-1 1,1-1,-1 0,0 0,0 0,0 1,0-1,-1 0,0 1,-1 0,0 0,0 0,0 0,-1-1,1 1,-1-1,0 0,0 0,0-1,-1 1,-18 10,-2 0,0-2,0-1,0-1,-1-1,-21 3,-37 3,-41 1,103-12,-267 15,206-15,-157 1,210-4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3T18:10:13.669"/>
    </inkml:context>
    <inkml:brush xml:id="br0">
      <inkml:brushProperty name="width" value="0.15875" units="cm"/>
      <inkml:brushProperty name="height" value="0.15875" units="cm"/>
      <inkml:brushProperty name="color" value="#FF0000"/>
      <inkml:brushProperty name="ignorePressure" value="1"/>
    </inkml:brush>
  </inkml:definitions>
  <inkml:trace contextRef="#ctx0" brushRef="#br0">347 0,'-88'3,"1"4,-13 5,89-11,6 0,-1-1,0 1,1 0,-1 1,1-1,0 1,-1 0,-4 3,10-5,-1 0,1 0,-1 1,1-1,-1 1,1-1,-1 0,1 1,0-1,-1 1,1-1,0 1,0-1,-1 1,1-1,0 1,0-1,-1 1,1-1,0 1,0-1,0 1,0 0,0-1,0 1,0-1,0 1,0-1,0 1,0-1,1 1,-1 0,0-1,0 1,1-1,-1 1,0-1,0 1,1-1,-1 0,0 1,1-1,-1 1,1-1,-1 0,3 3,-1-1,1 0,0 0,0 0,0 0,2 1,24 10,1-2,0-1,0-1,16 1,1 1,19 9,-34-9,-3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EF91D-82D4-4489-BB34-2A04FAFBF2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963D1B-73C8-4F67-A6FD-AA53568F7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F1A08-59F4-41FB-94DF-FF0F75CB3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F6F7-F36F-44DE-8977-58E13111BB35}" type="datetimeFigureOut">
              <a:rPr lang="en-BE" smtClean="0"/>
              <a:t>13/04/2020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BABE8-F438-4638-9C1C-CAAF6BD2D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4A3FD-8929-4E8B-A29E-5143B3E82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0B17-71EF-431F-B1BB-E99F1577FE7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13029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69BE7-64AD-4501-8E23-777AFD941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52BB15-C7D2-437C-B9EF-F15C157EA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BCEF9-0674-4643-B346-C6B878BA3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F6F7-F36F-44DE-8977-58E13111BB35}" type="datetimeFigureOut">
              <a:rPr lang="en-BE" smtClean="0"/>
              <a:t>13/04/2020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DB1C2-F1F4-4E14-B529-729DF180B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786B2-71EC-4BAC-8E58-A73F9C852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0B17-71EF-431F-B1BB-E99F1577FE7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31204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91BCE-E3EF-4535-B5BB-478ABEE4B1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A030E5-C2B2-483D-B057-8F40080A4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87DE8-6857-4566-9F32-9FD7A3BD9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F6F7-F36F-44DE-8977-58E13111BB35}" type="datetimeFigureOut">
              <a:rPr lang="en-BE" smtClean="0"/>
              <a:t>13/04/2020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1E1BB-AC37-4BA3-979E-47F659A5F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A208F-070D-479E-83C5-3497448A0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0B17-71EF-431F-B1BB-E99F1577FE7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66071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06B3E-BE0C-4ED9-8EC3-C79D0FCD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655FF-8AEC-4A9D-A627-5AA55302D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DF65E-CF74-4810-90D3-A3C08037F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F6F7-F36F-44DE-8977-58E13111BB35}" type="datetimeFigureOut">
              <a:rPr lang="en-BE" smtClean="0"/>
              <a:t>13/04/2020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54848-98DF-4EE1-911C-67FFBD63F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F52C6-3EB6-4D5E-B4FC-BB3F5F9B1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0B17-71EF-431F-B1BB-E99F1577FE7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08798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98153-7936-4DD3-976A-8BC160250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82C39-47FE-495E-9839-B726365A7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040F6-27AD-487A-A7AB-32C835428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F6F7-F36F-44DE-8977-58E13111BB35}" type="datetimeFigureOut">
              <a:rPr lang="en-BE" smtClean="0"/>
              <a:t>13/04/2020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B38AA-A3BA-4E85-8BD3-EF2780F42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2F80C-EB8F-4C9F-91EF-8BCFB814F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0B17-71EF-431F-B1BB-E99F1577FE7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49960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B690C-795F-4AF7-83E6-649569953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E36A8-09B8-4D89-88D3-777816FA2C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836DC-AB07-4ACE-A0ED-765CCDD4F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B0ABD-7CB9-46F5-9BDA-8B6B78178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F6F7-F36F-44DE-8977-58E13111BB35}" type="datetimeFigureOut">
              <a:rPr lang="en-BE" smtClean="0"/>
              <a:t>13/04/2020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D48009-6E59-47FE-B9AE-66003E4C7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9AF38-FAC1-4C2A-BD71-4CCC1621E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0B17-71EF-431F-B1BB-E99F1577FE7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0730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9485A-5B4F-4658-B7F1-3CE83E4F9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A6866-4F20-4DA9-9A6A-52988F952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9AE6B0-F601-4956-92A6-A3EADE465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4F5F36-1BAB-44EA-88D3-2A640D2E2E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BB8232-72C2-4C38-B3AD-227EB81F72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92C596-ABA1-4EE0-9C44-1CF7DD862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F6F7-F36F-44DE-8977-58E13111BB35}" type="datetimeFigureOut">
              <a:rPr lang="en-BE" smtClean="0"/>
              <a:t>13/04/2020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5D0046-D6DB-478D-A11D-F1D2818DF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C0BCA4-6DA1-48D0-8E38-217051D10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0B17-71EF-431F-B1BB-E99F1577FE7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17150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C076C-35AB-4808-BC72-0AC278F70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D6E494-8F61-43EB-AF30-CF366A2E3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F6F7-F36F-44DE-8977-58E13111BB35}" type="datetimeFigureOut">
              <a:rPr lang="en-BE" smtClean="0"/>
              <a:t>13/04/2020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2D2ED-6153-4D16-B229-408E35161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8E2A4C-44DB-414C-BE4F-6F54DBF91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0B17-71EF-431F-B1BB-E99F1577FE7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5319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955082-7D36-4F10-92B7-712B793EC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F6F7-F36F-44DE-8977-58E13111BB35}" type="datetimeFigureOut">
              <a:rPr lang="en-BE" smtClean="0"/>
              <a:t>13/04/2020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25FF5A-7B7E-4E7F-A9AB-331D3E7B0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01E673-EFD4-421D-BB6C-0F64A0265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0B17-71EF-431F-B1BB-E99F1577FE7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3680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EB43B-E882-4250-99F7-2B274619D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05D64-6F3C-4705-AD1E-FC1983511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434845-5C31-4876-B24D-AB94364B86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6A76B-04FF-4881-90BF-71713E62E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F6F7-F36F-44DE-8977-58E13111BB35}" type="datetimeFigureOut">
              <a:rPr lang="en-BE" smtClean="0"/>
              <a:t>13/04/2020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A0341-91EC-4288-8ED8-9B230B955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B0591-9CF8-46AD-8699-E87DA7912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0B17-71EF-431F-B1BB-E99F1577FE7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80037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6122C-CCAD-4E93-B2FE-7E7266DAB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15B465-CDDC-4227-859C-4F8C5067BB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7CA74A-FE67-43A6-9442-9E6503DB7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3D792E-5405-4D90-981B-AB1731663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F6F7-F36F-44DE-8977-58E13111BB35}" type="datetimeFigureOut">
              <a:rPr lang="en-BE" smtClean="0"/>
              <a:t>13/04/2020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EE0E9-3821-4DCF-B891-FECB6F675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7C083-59CD-4B3B-9DA9-6F3636E19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0B17-71EF-431F-B1BB-E99F1577FE7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7653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0D4DAE-408D-43E6-BA2F-6B32BD8F9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8C7F77-EE4C-49F7-BCEC-8D2F7230C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BC469-4EA3-4E14-95E7-D647E73CE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2F6F7-F36F-44DE-8977-58E13111BB35}" type="datetimeFigureOut">
              <a:rPr lang="en-BE" smtClean="0"/>
              <a:t>13/04/2020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B3678-FA1F-416B-9529-32B9681FBB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99A6B-8252-41C4-9ADE-687E89EA0A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D0B17-71EF-431F-B1BB-E99F1577FE74}" type="slidenum">
              <a:rPr lang="en-BE" smtClean="0"/>
              <a:t>‹#›</a:t>
            </a:fld>
            <a:endParaRPr lang="en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6B668C-D0E6-4394-98A2-0177083F9727}"/>
              </a:ext>
            </a:extLst>
          </p:cNvPr>
          <p:cNvSpPr txBox="1"/>
          <p:nvPr userDrawn="1"/>
        </p:nvSpPr>
        <p:spPr>
          <a:xfrm rot="16200000">
            <a:off x="9864451" y="3120778"/>
            <a:ext cx="39885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H3dema © 2020</a:t>
            </a:r>
            <a:endParaRPr lang="en-BE" sz="4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422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3.xm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customXml" Target="../ink/ink4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2.xml"/><Relationship Id="rId5" Type="http://schemas.openxmlformats.org/officeDocument/2006/relationships/image" Target="../media/image17.png"/><Relationship Id="rId4" Type="http://schemas.openxmlformats.org/officeDocument/2006/relationships/customXml" Target="../ink/ink41.xml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3dema/DPP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.xm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.xml"/><Relationship Id="rId5" Type="http://schemas.openxmlformats.org/officeDocument/2006/relationships/image" Target="../media/image17.png"/><Relationship Id="rId4" Type="http://schemas.openxmlformats.org/officeDocument/2006/relationships/customXml" Target="../ink/ink17.xml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.xm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.xml"/><Relationship Id="rId5" Type="http://schemas.openxmlformats.org/officeDocument/2006/relationships/image" Target="../media/image17.png"/><Relationship Id="rId4" Type="http://schemas.openxmlformats.org/officeDocument/2006/relationships/customXml" Target="../ink/ink21.xml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7.xml"/><Relationship Id="rId13" Type="http://schemas.openxmlformats.org/officeDocument/2006/relationships/customXml" Target="../ink/ink31.xml"/><Relationship Id="rId18" Type="http://schemas.openxmlformats.org/officeDocument/2006/relationships/customXml" Target="../ink/ink36.xml"/><Relationship Id="rId3" Type="http://schemas.openxmlformats.org/officeDocument/2006/relationships/image" Target="../media/image16.png"/><Relationship Id="rId21" Type="http://schemas.openxmlformats.org/officeDocument/2006/relationships/customXml" Target="../ink/ink39.xml"/><Relationship Id="rId7" Type="http://schemas.openxmlformats.org/officeDocument/2006/relationships/image" Target="../media/image18.png"/><Relationship Id="rId12" Type="http://schemas.openxmlformats.org/officeDocument/2006/relationships/customXml" Target="../ink/ink30.xml"/><Relationship Id="rId17" Type="http://schemas.openxmlformats.org/officeDocument/2006/relationships/customXml" Target="../ink/ink35.xml"/><Relationship Id="rId2" Type="http://schemas.openxmlformats.org/officeDocument/2006/relationships/customXml" Target="../ink/ink24.xml"/><Relationship Id="rId16" Type="http://schemas.openxmlformats.org/officeDocument/2006/relationships/customXml" Target="../ink/ink34.xml"/><Relationship Id="rId20" Type="http://schemas.openxmlformats.org/officeDocument/2006/relationships/customXml" Target="../ink/ink3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6.xml"/><Relationship Id="rId11" Type="http://schemas.openxmlformats.org/officeDocument/2006/relationships/customXml" Target="../ink/ink29.xml"/><Relationship Id="rId5" Type="http://schemas.openxmlformats.org/officeDocument/2006/relationships/image" Target="../media/image17.png"/><Relationship Id="rId15" Type="http://schemas.openxmlformats.org/officeDocument/2006/relationships/customXml" Target="../ink/ink33.xml"/><Relationship Id="rId10" Type="http://schemas.openxmlformats.org/officeDocument/2006/relationships/customXml" Target="../ink/ink28.xml"/><Relationship Id="rId19" Type="http://schemas.openxmlformats.org/officeDocument/2006/relationships/customXml" Target="../ink/ink37.xml"/><Relationship Id="rId4" Type="http://schemas.openxmlformats.org/officeDocument/2006/relationships/customXml" Target="../ink/ink25.xml"/><Relationship Id="rId9" Type="http://schemas.openxmlformats.org/officeDocument/2006/relationships/image" Target="../media/image19.png"/><Relationship Id="rId14" Type="http://schemas.openxmlformats.org/officeDocument/2006/relationships/customXml" Target="../ink/ink3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09103-4E8E-4CE0-B36E-623D7B0857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Longest common subsequence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88484B-45FC-4D21-8C28-AA939DF32A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78228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FFD66-AD33-48A6-B1AE-A657E936B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Como achar</a:t>
            </a:r>
            <a:endParaRPr lang="en-BE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D36EA98-E09C-43DA-95BC-85B4F394C2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7787101"/>
              </p:ext>
            </p:extLst>
          </p:nvPr>
        </p:nvGraphicFramePr>
        <p:xfrm>
          <a:off x="838200" y="2888615"/>
          <a:ext cx="10515600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526874539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38631811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91871109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61285158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86473376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80177470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95798198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89812076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924204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Ø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Z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J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043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Ø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7604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7769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1456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J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214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2237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9444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349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Z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783252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2F47CD6-3A2E-4398-812D-27A75F1D8E8F}"/>
              </a:ext>
            </a:extLst>
          </p:cNvPr>
          <p:cNvSpPr txBox="1"/>
          <p:nvPr/>
        </p:nvSpPr>
        <p:spPr>
          <a:xfrm>
            <a:off x="782955" y="2074545"/>
            <a:ext cx="6944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Passo</a:t>
            </a:r>
            <a:r>
              <a:rPr lang="en-US" dirty="0"/>
              <a:t> 2 – </a:t>
            </a:r>
            <a:r>
              <a:rPr lang="en-US" dirty="0" err="1"/>
              <a:t>Vamos</a:t>
            </a:r>
            <a:r>
              <a:rPr lang="en-US" dirty="0"/>
              <a:t> considerer </a:t>
            </a:r>
            <a:r>
              <a:rPr lang="en-US" dirty="0" err="1"/>
              <a:t>acrescentar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letra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: MZJAWX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71271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FFD66-AD33-48A6-B1AE-A657E936B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Como achar</a:t>
            </a:r>
            <a:endParaRPr lang="en-BE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D36EA98-E09C-43DA-95BC-85B4F394C2E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888615"/>
          <a:ext cx="10515600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526874539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38631811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91871109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61285158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86473376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80177470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95798198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89812076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924204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Ø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Z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J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043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Ø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7604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7769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1456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J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214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2237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9444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349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Z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783252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2F47CD6-3A2E-4398-812D-27A75F1D8E8F}"/>
              </a:ext>
            </a:extLst>
          </p:cNvPr>
          <p:cNvSpPr txBox="1"/>
          <p:nvPr/>
        </p:nvSpPr>
        <p:spPr>
          <a:xfrm>
            <a:off x="782955" y="2074545"/>
            <a:ext cx="7092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Passo</a:t>
            </a:r>
            <a:r>
              <a:rPr lang="en-US" dirty="0"/>
              <a:t> 2 – </a:t>
            </a:r>
            <a:r>
              <a:rPr lang="en-US" dirty="0" err="1"/>
              <a:t>Vamos</a:t>
            </a:r>
            <a:r>
              <a:rPr lang="en-US" dirty="0"/>
              <a:t> considerer </a:t>
            </a:r>
            <a:r>
              <a:rPr lang="en-US" dirty="0" err="1"/>
              <a:t>acrescentar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letra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: MZJAWXU</a:t>
            </a:r>
            <a:endParaRPr lang="en-BE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B2E1EC0-C649-47EF-9929-8758C14509C2}"/>
              </a:ext>
            </a:extLst>
          </p:cNvPr>
          <p:cNvGrpSpPr/>
          <p:nvPr/>
        </p:nvGrpSpPr>
        <p:grpSpPr>
          <a:xfrm>
            <a:off x="9083612" y="5297932"/>
            <a:ext cx="2329560" cy="560520"/>
            <a:chOff x="3239944" y="3885529"/>
            <a:chExt cx="2329560" cy="56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FAE147E-3E3B-4194-93E9-EE83B2A01FA2}"/>
                    </a:ext>
                  </a:extLst>
                </p14:cNvPr>
                <p14:cNvContentPartPr/>
                <p14:nvPr/>
              </p14:nvContentPartPr>
              <p14:xfrm>
                <a:off x="3239944" y="4038529"/>
                <a:ext cx="1066680" cy="3909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FAE147E-3E3B-4194-93E9-EE83B2A01F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11504" y="4010089"/>
                  <a:ext cx="112320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3800B28-FB97-4372-96A1-E69B5968755B}"/>
                    </a:ext>
                  </a:extLst>
                </p14:cNvPr>
                <p14:cNvContentPartPr/>
                <p14:nvPr/>
              </p14:nvContentPartPr>
              <p14:xfrm>
                <a:off x="4462144" y="3993169"/>
                <a:ext cx="1107360" cy="4528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3800B28-FB97-4372-96A1-E69B5968755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33704" y="3965089"/>
                  <a:ext cx="1163880" cy="50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07EBEDD-3FC2-4DBD-9742-E4FFBC526F9A}"/>
                    </a:ext>
                  </a:extLst>
                </p14:cNvPr>
                <p14:cNvContentPartPr/>
                <p14:nvPr/>
              </p14:nvContentPartPr>
              <p14:xfrm>
                <a:off x="4006744" y="3885529"/>
                <a:ext cx="337320" cy="162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07EBEDD-3FC2-4DBD-9742-E4FFBC526F9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78304" y="3857089"/>
                  <a:ext cx="3942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841A8A7-EAF1-41E1-9FB6-C3F219ED4032}"/>
                    </a:ext>
                  </a:extLst>
                </p14:cNvPr>
                <p14:cNvContentPartPr/>
                <p14:nvPr/>
              </p14:nvContentPartPr>
              <p14:xfrm>
                <a:off x="4317784" y="3885889"/>
                <a:ext cx="259200" cy="1414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841A8A7-EAF1-41E1-9FB6-C3F219ED403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89344" y="3857449"/>
                  <a:ext cx="316080" cy="198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0327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4658F-DCC5-4A71-90B0-F84D0C8F7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Equação</a:t>
            </a:r>
            <a:r>
              <a:rPr lang="en-US" dirty="0"/>
              <a:t> de </a:t>
            </a:r>
            <a:r>
              <a:rPr lang="en-US" dirty="0" err="1"/>
              <a:t>recorrência</a:t>
            </a:r>
            <a:endParaRPr lang="en-B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D82203-739D-4EC1-8139-16DCEA06D9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3646" y="3008923"/>
            <a:ext cx="11014384" cy="20476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E2918C-A429-4688-A844-7E8CAD1E7E10}"/>
              </a:ext>
            </a:extLst>
          </p:cNvPr>
          <p:cNvSpPr txBox="1"/>
          <p:nvPr/>
        </p:nvSpPr>
        <p:spPr>
          <a:xfrm>
            <a:off x="603646" y="6231265"/>
            <a:ext cx="6757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Código </a:t>
            </a:r>
            <a:r>
              <a:rPr lang="en-US" sz="2800" dirty="0" err="1"/>
              <a:t>em</a:t>
            </a:r>
            <a:r>
              <a:rPr lang="en-US" sz="2800" dirty="0"/>
              <a:t>: </a:t>
            </a:r>
            <a:r>
              <a:rPr lang="en-US" sz="2800" dirty="0">
                <a:hlinkClick r:id="rId3"/>
              </a:rPr>
              <a:t>https://github.com/h3dema/DPP</a:t>
            </a:r>
            <a:endParaRPr lang="en-BE" sz="2800" dirty="0"/>
          </a:p>
        </p:txBody>
      </p:sp>
    </p:spTree>
    <p:extLst>
      <p:ext uri="{BB962C8B-B14F-4D97-AF65-F5344CB8AC3E}">
        <p14:creationId xmlns:p14="http://schemas.microsoft.com/office/powerpoint/2010/main" val="3675000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8E730-3B94-4EB5-A3DC-D812FD3A7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9CF6B-0FDB-4892-9C6A-991C14C7E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3880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 err="1"/>
              <a:t>Temos</a:t>
            </a:r>
            <a:r>
              <a:rPr lang="en-US" sz="3200" dirty="0"/>
              <a:t> </a:t>
            </a:r>
            <a:r>
              <a:rPr lang="en-US" sz="3200" dirty="0" err="1"/>
              <a:t>duas</a:t>
            </a:r>
            <a:r>
              <a:rPr lang="en-US" sz="3200" dirty="0"/>
              <a:t> string:</a:t>
            </a:r>
          </a:p>
          <a:p>
            <a:endParaRPr lang="en-US" sz="3200" dirty="0"/>
          </a:p>
          <a:p>
            <a:pPr lvl="1"/>
            <a:r>
              <a:rPr lang="en-US" sz="4400" dirty="0"/>
              <a:t>XMJYAUZ</a:t>
            </a:r>
          </a:p>
          <a:p>
            <a:pPr lvl="1"/>
            <a:endParaRPr lang="en-US" sz="4400" dirty="0"/>
          </a:p>
          <a:p>
            <a:pPr lvl="1"/>
            <a:r>
              <a:rPr lang="en-US" sz="4400" dirty="0"/>
              <a:t>MZJAWXU</a:t>
            </a:r>
          </a:p>
          <a:p>
            <a:endParaRPr lang="en-US" sz="3200" dirty="0"/>
          </a:p>
          <a:p>
            <a:endParaRPr lang="en-BE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8DC666-3A11-4062-B26F-C74D0720E438}"/>
              </a:ext>
            </a:extLst>
          </p:cNvPr>
          <p:cNvSpPr txBox="1"/>
          <p:nvPr/>
        </p:nvSpPr>
        <p:spPr>
          <a:xfrm>
            <a:off x="6143625" y="1825625"/>
            <a:ext cx="541401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rgbClr val="FF0000"/>
                </a:solidFill>
              </a:rPr>
              <a:t>Problema</a:t>
            </a:r>
            <a:r>
              <a:rPr lang="en-US" sz="4000" dirty="0">
                <a:solidFill>
                  <a:srgbClr val="FF0000"/>
                </a:solidFill>
              </a:rPr>
              <a:t>:</a:t>
            </a:r>
          </a:p>
          <a:p>
            <a:endParaRPr lang="en-US" sz="3200" dirty="0"/>
          </a:p>
          <a:p>
            <a:r>
              <a:rPr lang="en-US" sz="3200" dirty="0"/>
              <a:t>Achar a </a:t>
            </a:r>
            <a:r>
              <a:rPr lang="en-US" sz="3200" dirty="0" err="1"/>
              <a:t>maior</a:t>
            </a:r>
            <a:r>
              <a:rPr lang="en-US" sz="3200" dirty="0"/>
              <a:t> </a:t>
            </a:r>
            <a:r>
              <a:rPr lang="en-US" sz="3200" dirty="0" err="1"/>
              <a:t>sequencia</a:t>
            </a:r>
            <a:r>
              <a:rPr lang="en-US" sz="3200" dirty="0"/>
              <a:t> de </a:t>
            </a:r>
            <a:r>
              <a:rPr lang="en-US" sz="3200" dirty="0" err="1"/>
              <a:t>caracteres</a:t>
            </a:r>
            <a:r>
              <a:rPr lang="en-US" sz="3200" dirty="0"/>
              <a:t> (</a:t>
            </a:r>
            <a:r>
              <a:rPr lang="en-US" sz="3200" dirty="0" err="1"/>
              <a:t>não</a:t>
            </a:r>
            <a:r>
              <a:rPr lang="en-US" sz="3200" dirty="0"/>
              <a:t> </a:t>
            </a:r>
            <a:r>
              <a:rPr lang="en-US" sz="3200" dirty="0" err="1"/>
              <a:t>precisam</a:t>
            </a:r>
            <a:r>
              <a:rPr lang="en-US" sz="3200" dirty="0"/>
              <a:t> ser </a:t>
            </a:r>
            <a:r>
              <a:rPr lang="en-US" sz="3200"/>
              <a:t>consecutivos</a:t>
            </a:r>
            <a:r>
              <a:rPr lang="en-US" sz="3200" dirty="0"/>
              <a:t>) que </a:t>
            </a:r>
            <a:r>
              <a:rPr lang="en-US" sz="3200" dirty="0" err="1"/>
              <a:t>está</a:t>
            </a:r>
            <a:r>
              <a:rPr lang="en-US" sz="3200" dirty="0"/>
              <a:t> </a:t>
            </a:r>
            <a:r>
              <a:rPr lang="en-US" sz="3200" dirty="0" err="1"/>
              <a:t>presente</a:t>
            </a:r>
            <a:r>
              <a:rPr lang="en-US" sz="3200" dirty="0"/>
              <a:t> </a:t>
            </a:r>
            <a:r>
              <a:rPr lang="en-US" sz="3200" dirty="0" err="1"/>
              <a:t>em</a:t>
            </a:r>
            <a:r>
              <a:rPr lang="en-US" sz="3200" dirty="0"/>
              <a:t> ambas as strings</a:t>
            </a:r>
            <a:endParaRPr lang="en-BE" sz="3200" dirty="0"/>
          </a:p>
        </p:txBody>
      </p:sp>
    </p:spTree>
    <p:extLst>
      <p:ext uri="{BB962C8B-B14F-4D97-AF65-F5344CB8AC3E}">
        <p14:creationId xmlns:p14="http://schemas.microsoft.com/office/powerpoint/2010/main" val="42811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8E730-3B94-4EB5-A3DC-D812FD3A7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9CF6B-0FDB-4892-9C6A-991C14C7E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388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  <a:p>
            <a:pPr lvl="1"/>
            <a:r>
              <a:rPr lang="en-US" sz="4400" dirty="0"/>
              <a:t>X</a:t>
            </a:r>
            <a:r>
              <a:rPr lang="en-US" sz="4400" dirty="0">
                <a:solidFill>
                  <a:srgbClr val="FF0000"/>
                </a:solidFill>
              </a:rPr>
              <a:t>MJ</a:t>
            </a:r>
            <a:r>
              <a:rPr lang="en-US" sz="4400" dirty="0"/>
              <a:t>Y</a:t>
            </a:r>
            <a:r>
              <a:rPr lang="en-US" sz="4400" dirty="0">
                <a:solidFill>
                  <a:srgbClr val="FF0000"/>
                </a:solidFill>
              </a:rPr>
              <a:t>AU</a:t>
            </a:r>
            <a:r>
              <a:rPr lang="en-US" sz="4400" dirty="0"/>
              <a:t>Z</a:t>
            </a:r>
          </a:p>
          <a:p>
            <a:pPr lvl="1"/>
            <a:endParaRPr lang="en-US" sz="4400" dirty="0"/>
          </a:p>
          <a:p>
            <a:pPr lvl="1"/>
            <a:r>
              <a:rPr lang="en-US" sz="4400" dirty="0">
                <a:solidFill>
                  <a:srgbClr val="FF0000"/>
                </a:solidFill>
              </a:rPr>
              <a:t>M</a:t>
            </a:r>
            <a:r>
              <a:rPr lang="en-US" sz="4400" dirty="0"/>
              <a:t>Z</a:t>
            </a:r>
            <a:r>
              <a:rPr lang="en-US" sz="4400" dirty="0">
                <a:solidFill>
                  <a:srgbClr val="FF0000"/>
                </a:solidFill>
              </a:rPr>
              <a:t>JA</a:t>
            </a:r>
            <a:r>
              <a:rPr lang="en-US" sz="4400" dirty="0"/>
              <a:t>WX</a:t>
            </a:r>
            <a:r>
              <a:rPr lang="en-US" sz="4400" dirty="0">
                <a:solidFill>
                  <a:srgbClr val="FF0000"/>
                </a:solidFill>
              </a:rPr>
              <a:t>U</a:t>
            </a:r>
          </a:p>
          <a:p>
            <a:endParaRPr lang="en-US" sz="3200" dirty="0"/>
          </a:p>
          <a:p>
            <a:endParaRPr lang="en-BE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E8F7DB-221C-4490-9E61-5BC413B2C716}"/>
              </a:ext>
            </a:extLst>
          </p:cNvPr>
          <p:cNvSpPr txBox="1"/>
          <p:nvPr/>
        </p:nvSpPr>
        <p:spPr>
          <a:xfrm>
            <a:off x="6395085" y="3234690"/>
            <a:ext cx="28346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FF0000"/>
                </a:solidFill>
              </a:rPr>
              <a:t>MJAU</a:t>
            </a:r>
            <a:endParaRPr lang="en-BE" sz="5400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A0D64B55-B1D5-4EDB-8582-7E06F37D0937}"/>
              </a:ext>
            </a:extLst>
          </p:cNvPr>
          <p:cNvSpPr/>
          <p:nvPr/>
        </p:nvSpPr>
        <p:spPr>
          <a:xfrm>
            <a:off x="4754880" y="3385780"/>
            <a:ext cx="1421130" cy="80581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64701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FFD66-AD33-48A6-B1AE-A657E936B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Como achar</a:t>
            </a:r>
            <a:endParaRPr lang="en-BE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D36EA98-E09C-43DA-95BC-85B4F394C2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6692466"/>
              </p:ext>
            </p:extLst>
          </p:nvPr>
        </p:nvGraphicFramePr>
        <p:xfrm>
          <a:off x="838200" y="2888615"/>
          <a:ext cx="10515600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526874539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38631811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91871109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61285158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86473376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80177470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95798198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89812076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924204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Ø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Z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J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043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Ø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7604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7769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1456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J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214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2237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9444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349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Z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783252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2F47CD6-3A2E-4398-812D-27A75F1D8E8F}"/>
              </a:ext>
            </a:extLst>
          </p:cNvPr>
          <p:cNvSpPr txBox="1"/>
          <p:nvPr/>
        </p:nvSpPr>
        <p:spPr>
          <a:xfrm>
            <a:off x="782955" y="2074545"/>
            <a:ext cx="4402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Passo</a:t>
            </a:r>
            <a:r>
              <a:rPr lang="en-US" dirty="0"/>
              <a:t> 1 – Se </a:t>
            </a:r>
            <a:r>
              <a:rPr lang="en-US" dirty="0" err="1"/>
              <a:t>alguma</a:t>
            </a:r>
            <a:r>
              <a:rPr lang="en-US" dirty="0"/>
              <a:t> das strings </a:t>
            </a:r>
            <a:r>
              <a:rPr lang="en-US" dirty="0" err="1"/>
              <a:t>estiver</a:t>
            </a:r>
            <a:r>
              <a:rPr lang="en-US" dirty="0"/>
              <a:t> </a:t>
            </a:r>
            <a:r>
              <a:rPr lang="en-US" dirty="0" err="1"/>
              <a:t>vazia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316244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FFD66-AD33-48A6-B1AE-A657E936B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Como achar</a:t>
            </a:r>
            <a:endParaRPr lang="en-BE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D36EA98-E09C-43DA-95BC-85B4F394C2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0019950"/>
              </p:ext>
            </p:extLst>
          </p:nvPr>
        </p:nvGraphicFramePr>
        <p:xfrm>
          <a:off x="838200" y="2888615"/>
          <a:ext cx="10515600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526874539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38631811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91871109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61285158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86473376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80177470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95798198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89812076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924204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Ø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Z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J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043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Ø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7604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7769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1456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J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214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2237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9444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349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Z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783252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2F47CD6-3A2E-4398-812D-27A75F1D8E8F}"/>
              </a:ext>
            </a:extLst>
          </p:cNvPr>
          <p:cNvSpPr txBox="1"/>
          <p:nvPr/>
        </p:nvSpPr>
        <p:spPr>
          <a:xfrm>
            <a:off x="782955" y="2074545"/>
            <a:ext cx="631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Passo</a:t>
            </a:r>
            <a:r>
              <a:rPr lang="en-US" dirty="0"/>
              <a:t> 2 – </a:t>
            </a:r>
            <a:r>
              <a:rPr lang="en-US" dirty="0" err="1"/>
              <a:t>Vamos</a:t>
            </a:r>
            <a:r>
              <a:rPr lang="en-US" dirty="0"/>
              <a:t> considerer </a:t>
            </a:r>
            <a:r>
              <a:rPr lang="en-US" dirty="0" err="1"/>
              <a:t>acrescentar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letra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: M</a:t>
            </a:r>
            <a:endParaRPr lang="en-BE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CCE3BA1-CFD6-4C7B-8880-96681F9BA73A}"/>
                  </a:ext>
                </a:extLst>
              </p14:cNvPr>
              <p14:cNvContentPartPr/>
              <p14:nvPr/>
            </p14:nvContentPartPr>
            <p14:xfrm>
              <a:off x="4070824" y="4216009"/>
              <a:ext cx="452520" cy="3171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CCE3BA1-CFD6-4C7B-8880-96681F9BA7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42384" y="4187929"/>
                <a:ext cx="509400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98C6E06-F3F6-4E6E-A65C-A9E18979B934}"/>
                  </a:ext>
                </a:extLst>
              </p14:cNvPr>
              <p14:cNvContentPartPr/>
              <p14:nvPr/>
            </p14:nvContentPartPr>
            <p14:xfrm>
              <a:off x="3382864" y="3988849"/>
              <a:ext cx="840960" cy="386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98C6E06-F3F6-4E6E-A65C-A9E18979B93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54424" y="3960409"/>
                <a:ext cx="897840" cy="44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8A5AAEE-5B6C-4C20-9DF5-486181DD081F}"/>
                  </a:ext>
                </a:extLst>
              </p14:cNvPr>
              <p14:cNvContentPartPr/>
              <p14:nvPr/>
            </p14:nvContentPartPr>
            <p14:xfrm>
              <a:off x="3265504" y="4338769"/>
              <a:ext cx="892800" cy="417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8A5AAEE-5B6C-4C20-9DF5-486181DD081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37064" y="4310329"/>
                <a:ext cx="949680" cy="474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EE492EEE-D53D-4004-A8D4-2E5E8A006B1A}"/>
              </a:ext>
            </a:extLst>
          </p:cNvPr>
          <p:cNvGrpSpPr/>
          <p:nvPr/>
        </p:nvGrpSpPr>
        <p:grpSpPr>
          <a:xfrm>
            <a:off x="2940784" y="4540369"/>
            <a:ext cx="1683720" cy="1323360"/>
            <a:chOff x="2940784" y="4540369"/>
            <a:chExt cx="1683720" cy="132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A2C5EA2-12F1-438A-AD03-6143934BDCB8}"/>
                    </a:ext>
                  </a:extLst>
                </p14:cNvPr>
                <p14:cNvContentPartPr/>
                <p14:nvPr/>
              </p14:nvContentPartPr>
              <p14:xfrm>
                <a:off x="3316264" y="4777249"/>
                <a:ext cx="800640" cy="423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A2C5EA2-12F1-438A-AD03-6143934BDCB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87824" y="4748809"/>
                  <a:ext cx="857160" cy="4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7C58C44-5730-45BA-9246-58538E512A11}"/>
                    </a:ext>
                  </a:extLst>
                </p14:cNvPr>
                <p14:cNvContentPartPr/>
                <p14:nvPr/>
              </p14:nvContentPartPr>
              <p14:xfrm>
                <a:off x="2940784" y="4540369"/>
                <a:ext cx="256320" cy="3326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7C58C44-5730-45BA-9246-58538E512A1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912344" y="4511929"/>
                  <a:ext cx="31284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AF576F9-C17B-4C81-A92A-38C211FB9FFD}"/>
                    </a:ext>
                  </a:extLst>
                </p14:cNvPr>
                <p14:cNvContentPartPr/>
                <p14:nvPr/>
              </p14:nvContentPartPr>
              <p14:xfrm>
                <a:off x="3203584" y="4791289"/>
                <a:ext cx="133200" cy="1386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AF576F9-C17B-4C81-A92A-38C211FB9FF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75144" y="4763209"/>
                  <a:ext cx="1897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0C28F89-C4DB-4C0D-A13C-38955CE7348D}"/>
                    </a:ext>
                  </a:extLst>
                </p14:cNvPr>
                <p14:cNvContentPartPr/>
                <p14:nvPr/>
              </p14:nvContentPartPr>
              <p14:xfrm>
                <a:off x="3500584" y="5090809"/>
                <a:ext cx="594720" cy="3787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0C28F89-C4DB-4C0D-A13C-38955CE7348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472144" y="5062369"/>
                  <a:ext cx="65124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8CD80B1-6050-42E7-95AF-70C9866A1288}"/>
                    </a:ext>
                  </a:extLst>
                </p14:cNvPr>
                <p14:cNvContentPartPr/>
                <p14:nvPr/>
              </p14:nvContentPartPr>
              <p14:xfrm>
                <a:off x="4096744" y="5028889"/>
                <a:ext cx="527760" cy="3592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8CD80B1-6050-42E7-95AF-70C9866A128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68304" y="5000449"/>
                  <a:ext cx="58428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E4C61AC-0CCC-4090-AE53-9BAB709D4020}"/>
                    </a:ext>
                  </a:extLst>
                </p14:cNvPr>
                <p14:cNvContentPartPr/>
                <p14:nvPr/>
              </p14:nvContentPartPr>
              <p14:xfrm>
                <a:off x="4101784" y="5324809"/>
                <a:ext cx="132120" cy="65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E4C61AC-0CCC-4090-AE53-9BAB709D402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73344" y="5296369"/>
                  <a:ext cx="1890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ED1A640-5169-4DB2-A1B7-F41091C4D72C}"/>
                    </a:ext>
                  </a:extLst>
                </p14:cNvPr>
                <p14:cNvContentPartPr/>
                <p14:nvPr/>
              </p14:nvContentPartPr>
              <p14:xfrm>
                <a:off x="3445864" y="5431369"/>
                <a:ext cx="611640" cy="432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ED1A640-5169-4DB2-A1B7-F41091C4D72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417424" y="5403289"/>
                  <a:ext cx="66852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E4FFC59-58FD-4462-8485-0541763E4A5E}"/>
                    </a:ext>
                  </a:extLst>
                </p14:cNvPr>
                <p14:cNvContentPartPr/>
                <p14:nvPr/>
              </p14:nvContentPartPr>
              <p14:xfrm>
                <a:off x="2992264" y="5181529"/>
                <a:ext cx="463680" cy="342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E4FFC59-58FD-4462-8485-0541763E4A5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964184" y="5153089"/>
                  <a:ext cx="52020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455E34B-CE27-451A-9D5F-BB606FF4495A}"/>
                    </a:ext>
                  </a:extLst>
                </p14:cNvPr>
                <p14:cNvContentPartPr/>
                <p14:nvPr/>
              </p14:nvContentPartPr>
              <p14:xfrm>
                <a:off x="3271624" y="5481769"/>
                <a:ext cx="136440" cy="896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455E34B-CE27-451A-9D5F-BB606FF4495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243544" y="5453329"/>
                  <a:ext cx="193320" cy="14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1983381-36FD-49EB-BED9-EE88000AC93D}"/>
              </a:ext>
            </a:extLst>
          </p:cNvPr>
          <p:cNvGrpSpPr/>
          <p:nvPr/>
        </p:nvGrpSpPr>
        <p:grpSpPr>
          <a:xfrm>
            <a:off x="3408424" y="5741329"/>
            <a:ext cx="905040" cy="558360"/>
            <a:chOff x="3408424" y="5741329"/>
            <a:chExt cx="905040" cy="55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1EB225A-CA45-4E96-BEFB-C162B6BF6479}"/>
                    </a:ext>
                  </a:extLst>
                </p14:cNvPr>
                <p14:cNvContentPartPr/>
                <p14:nvPr/>
              </p14:nvContentPartPr>
              <p14:xfrm>
                <a:off x="3408424" y="5880289"/>
                <a:ext cx="662400" cy="4194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1EB225A-CA45-4E96-BEFB-C162B6BF647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380344" y="5852209"/>
                  <a:ext cx="71928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2803346-8A44-469F-B756-6B4A79B2FBC4}"/>
                    </a:ext>
                  </a:extLst>
                </p14:cNvPr>
                <p14:cNvContentPartPr/>
                <p14:nvPr/>
              </p14:nvContentPartPr>
              <p14:xfrm>
                <a:off x="4033744" y="5741329"/>
                <a:ext cx="279720" cy="2574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2803346-8A44-469F-B756-6B4A79B2FBC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05304" y="5712889"/>
                  <a:ext cx="33660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EF76EF6-B28A-4168-BCEA-86E50B2BC7E3}"/>
                    </a:ext>
                  </a:extLst>
                </p14:cNvPr>
                <p14:cNvContentPartPr/>
                <p14:nvPr/>
              </p14:nvContentPartPr>
              <p14:xfrm>
                <a:off x="4041664" y="5929969"/>
                <a:ext cx="139320" cy="928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EF76EF6-B28A-4168-BCEA-86E50B2BC7E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13224" y="5901529"/>
                  <a:ext cx="195840" cy="149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5253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FFD66-AD33-48A6-B1AE-A657E936B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Como achar</a:t>
            </a:r>
            <a:endParaRPr lang="en-BE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D36EA98-E09C-43DA-95BC-85B4F394C2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0721791"/>
              </p:ext>
            </p:extLst>
          </p:nvPr>
        </p:nvGraphicFramePr>
        <p:xfrm>
          <a:off x="838200" y="2888615"/>
          <a:ext cx="10515600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526874539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38631811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91871109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61285158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86473376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80177470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95798198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89812076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924204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Ø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Z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J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043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Ø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7604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7769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1456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J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214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2237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9444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349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Z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783252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2F47CD6-3A2E-4398-812D-27A75F1D8E8F}"/>
              </a:ext>
            </a:extLst>
          </p:cNvPr>
          <p:cNvSpPr txBox="1"/>
          <p:nvPr/>
        </p:nvSpPr>
        <p:spPr>
          <a:xfrm>
            <a:off x="782955" y="2074545"/>
            <a:ext cx="6427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Passo</a:t>
            </a:r>
            <a:r>
              <a:rPr lang="en-US" dirty="0"/>
              <a:t> 2 – </a:t>
            </a:r>
            <a:r>
              <a:rPr lang="en-US" dirty="0" err="1"/>
              <a:t>Vamos</a:t>
            </a:r>
            <a:r>
              <a:rPr lang="en-US" dirty="0"/>
              <a:t> considerer </a:t>
            </a:r>
            <a:r>
              <a:rPr lang="en-US" dirty="0" err="1"/>
              <a:t>acrescentar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letra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: MZ</a:t>
            </a:r>
            <a:endParaRPr lang="en-BE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CF5F372-58D5-40AA-A47F-D875CDC9D527}"/>
              </a:ext>
            </a:extLst>
          </p:cNvPr>
          <p:cNvGrpSpPr/>
          <p:nvPr/>
        </p:nvGrpSpPr>
        <p:grpSpPr>
          <a:xfrm>
            <a:off x="3239944" y="3885529"/>
            <a:ext cx="2329560" cy="560520"/>
            <a:chOff x="3239944" y="3885529"/>
            <a:chExt cx="2329560" cy="56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47E73E8-023A-402B-A99F-6F61E812EF80}"/>
                    </a:ext>
                  </a:extLst>
                </p14:cNvPr>
                <p14:cNvContentPartPr/>
                <p14:nvPr/>
              </p14:nvContentPartPr>
              <p14:xfrm>
                <a:off x="3239944" y="4038529"/>
                <a:ext cx="1066680" cy="3909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47E73E8-023A-402B-A99F-6F61E812EF8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11504" y="4010089"/>
                  <a:ext cx="112320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8AB4B80-804F-4271-B1F9-53F989DEB15A}"/>
                    </a:ext>
                  </a:extLst>
                </p14:cNvPr>
                <p14:cNvContentPartPr/>
                <p14:nvPr/>
              </p14:nvContentPartPr>
              <p14:xfrm>
                <a:off x="4462144" y="3993169"/>
                <a:ext cx="1107360" cy="4528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8AB4B80-804F-4271-B1F9-53F989DEB15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33704" y="3965089"/>
                  <a:ext cx="1163880" cy="50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B0DED44-7707-4473-9C34-B626F7F0BB69}"/>
                    </a:ext>
                  </a:extLst>
                </p14:cNvPr>
                <p14:cNvContentPartPr/>
                <p14:nvPr/>
              </p14:nvContentPartPr>
              <p14:xfrm>
                <a:off x="4006744" y="3885529"/>
                <a:ext cx="337320" cy="162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B0DED44-7707-4473-9C34-B626F7F0BB6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78304" y="3857089"/>
                  <a:ext cx="3942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C06238C-85C3-4F51-9160-E6DC3A3A813E}"/>
                    </a:ext>
                  </a:extLst>
                </p14:cNvPr>
                <p14:cNvContentPartPr/>
                <p14:nvPr/>
              </p14:nvContentPartPr>
              <p14:xfrm>
                <a:off x="4317784" y="3885889"/>
                <a:ext cx="259200" cy="1414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C06238C-85C3-4F51-9160-E6DC3A3A813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89344" y="3857449"/>
                  <a:ext cx="316080" cy="198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001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FFD66-AD33-48A6-B1AE-A657E936B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Como achar</a:t>
            </a:r>
            <a:endParaRPr lang="en-BE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D36EA98-E09C-43DA-95BC-85B4F394C2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7908701"/>
              </p:ext>
            </p:extLst>
          </p:nvPr>
        </p:nvGraphicFramePr>
        <p:xfrm>
          <a:off x="838200" y="2888615"/>
          <a:ext cx="10515600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526874539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38631811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91871109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61285158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86473376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80177470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95798198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89812076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924204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Ø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Z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J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043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Ø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7604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7769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1456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J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214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2237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9444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349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Z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783252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2F47CD6-3A2E-4398-812D-27A75F1D8E8F}"/>
              </a:ext>
            </a:extLst>
          </p:cNvPr>
          <p:cNvSpPr txBox="1"/>
          <p:nvPr/>
        </p:nvSpPr>
        <p:spPr>
          <a:xfrm>
            <a:off x="782955" y="2074545"/>
            <a:ext cx="6500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Passo</a:t>
            </a:r>
            <a:r>
              <a:rPr lang="en-US" dirty="0"/>
              <a:t> 2 – </a:t>
            </a:r>
            <a:r>
              <a:rPr lang="en-US" dirty="0" err="1"/>
              <a:t>Vamos</a:t>
            </a:r>
            <a:r>
              <a:rPr lang="en-US" dirty="0"/>
              <a:t> considerer </a:t>
            </a:r>
            <a:r>
              <a:rPr lang="en-US" dirty="0" err="1"/>
              <a:t>acrescentar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letra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: MZJ</a:t>
            </a:r>
            <a:endParaRPr lang="en-BE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9BDCB2C-63A3-4D21-9AA3-618A7370163E}"/>
              </a:ext>
            </a:extLst>
          </p:cNvPr>
          <p:cNvGrpSpPr/>
          <p:nvPr/>
        </p:nvGrpSpPr>
        <p:grpSpPr>
          <a:xfrm>
            <a:off x="4324673" y="4235152"/>
            <a:ext cx="2329560" cy="560520"/>
            <a:chOff x="3239944" y="3885529"/>
            <a:chExt cx="2329560" cy="56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CF1F46D-8CB7-438F-AEDF-C8431C3E7590}"/>
                    </a:ext>
                  </a:extLst>
                </p14:cNvPr>
                <p14:cNvContentPartPr/>
                <p14:nvPr/>
              </p14:nvContentPartPr>
              <p14:xfrm>
                <a:off x="3239944" y="4038529"/>
                <a:ext cx="1066680" cy="3909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CF1F46D-8CB7-438F-AEDF-C8431C3E759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11504" y="4010089"/>
                  <a:ext cx="112320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548EA3D-7E5F-43DB-A64E-20F3E7761A9C}"/>
                    </a:ext>
                  </a:extLst>
                </p14:cNvPr>
                <p14:cNvContentPartPr/>
                <p14:nvPr/>
              </p14:nvContentPartPr>
              <p14:xfrm>
                <a:off x="4462144" y="3993169"/>
                <a:ext cx="1107360" cy="4528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548EA3D-7E5F-43DB-A64E-20F3E7761A9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33704" y="3965089"/>
                  <a:ext cx="1163880" cy="50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F8D372A-1B70-44F5-B9E2-A588F8DCF7CD}"/>
                    </a:ext>
                  </a:extLst>
                </p14:cNvPr>
                <p14:cNvContentPartPr/>
                <p14:nvPr/>
              </p14:nvContentPartPr>
              <p14:xfrm>
                <a:off x="4006744" y="3885529"/>
                <a:ext cx="337320" cy="162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F8D372A-1B70-44F5-B9E2-A588F8DCF7C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78304" y="3857089"/>
                  <a:ext cx="3942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E11558F-B1F1-40EB-85C8-76A2E6316CCB}"/>
                    </a:ext>
                  </a:extLst>
                </p14:cNvPr>
                <p14:cNvContentPartPr/>
                <p14:nvPr/>
              </p14:nvContentPartPr>
              <p14:xfrm>
                <a:off x="4317784" y="3885889"/>
                <a:ext cx="259200" cy="1414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E11558F-B1F1-40EB-85C8-76A2E6316CC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89344" y="3857449"/>
                  <a:ext cx="316080" cy="198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5484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FFD66-AD33-48A6-B1AE-A657E936B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Como achar</a:t>
            </a:r>
            <a:endParaRPr lang="en-BE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D36EA98-E09C-43DA-95BC-85B4F394C2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1570132"/>
              </p:ext>
            </p:extLst>
          </p:nvPr>
        </p:nvGraphicFramePr>
        <p:xfrm>
          <a:off x="838200" y="2888615"/>
          <a:ext cx="10515600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526874539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38631811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91871109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61285158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86473376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80177470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95798198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89812076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924204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Ø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Z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J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043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Ø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7604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7769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1456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J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214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2237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9444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349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Z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783252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2F47CD6-3A2E-4398-812D-27A75F1D8E8F}"/>
              </a:ext>
            </a:extLst>
          </p:cNvPr>
          <p:cNvSpPr txBox="1"/>
          <p:nvPr/>
        </p:nvSpPr>
        <p:spPr>
          <a:xfrm>
            <a:off x="782955" y="2074545"/>
            <a:ext cx="662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Passo</a:t>
            </a:r>
            <a:r>
              <a:rPr lang="en-US" dirty="0"/>
              <a:t> 2 – </a:t>
            </a:r>
            <a:r>
              <a:rPr lang="en-US" dirty="0" err="1"/>
              <a:t>Vamos</a:t>
            </a:r>
            <a:r>
              <a:rPr lang="en-US" dirty="0"/>
              <a:t> considerer </a:t>
            </a:r>
            <a:r>
              <a:rPr lang="en-US" dirty="0" err="1"/>
              <a:t>acrescentar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letra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: MZJA</a:t>
            </a:r>
            <a:endParaRPr lang="en-BE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8F7DA9D-3342-4DBD-B9FB-F79F37019D47}"/>
              </a:ext>
            </a:extLst>
          </p:cNvPr>
          <p:cNvGrpSpPr/>
          <p:nvPr/>
        </p:nvGrpSpPr>
        <p:grpSpPr>
          <a:xfrm>
            <a:off x="5611108" y="3804846"/>
            <a:ext cx="2329560" cy="560520"/>
            <a:chOff x="3239944" y="3885529"/>
            <a:chExt cx="2329560" cy="56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ACC88A7-CEA1-49AE-B873-ACF910CF0FA1}"/>
                    </a:ext>
                  </a:extLst>
                </p14:cNvPr>
                <p14:cNvContentPartPr/>
                <p14:nvPr/>
              </p14:nvContentPartPr>
              <p14:xfrm>
                <a:off x="3239944" y="4038529"/>
                <a:ext cx="1066680" cy="3909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ACC88A7-CEA1-49AE-B873-ACF910CF0FA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11504" y="4010089"/>
                  <a:ext cx="112320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1DF93E5-9D27-4BD0-B8D8-BC2DCAAFCD52}"/>
                    </a:ext>
                  </a:extLst>
                </p14:cNvPr>
                <p14:cNvContentPartPr/>
                <p14:nvPr/>
              </p14:nvContentPartPr>
              <p14:xfrm>
                <a:off x="4462144" y="3993169"/>
                <a:ext cx="1107360" cy="4528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1DF93E5-9D27-4BD0-B8D8-BC2DCAAFCD5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33704" y="3965089"/>
                  <a:ext cx="1163880" cy="50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45A1779-4B14-4ABF-91B1-90E6BEC00F17}"/>
                    </a:ext>
                  </a:extLst>
                </p14:cNvPr>
                <p14:cNvContentPartPr/>
                <p14:nvPr/>
              </p14:nvContentPartPr>
              <p14:xfrm>
                <a:off x="4006744" y="3885529"/>
                <a:ext cx="337320" cy="162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45A1779-4B14-4ABF-91B1-90E6BEC00F1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78304" y="3857089"/>
                  <a:ext cx="3942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1056A61-9163-4EA8-B775-2B50DA66A5BB}"/>
                    </a:ext>
                  </a:extLst>
                </p14:cNvPr>
                <p14:cNvContentPartPr/>
                <p14:nvPr/>
              </p14:nvContentPartPr>
              <p14:xfrm>
                <a:off x="4317784" y="3885889"/>
                <a:ext cx="259200" cy="1414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1056A61-9163-4EA8-B775-2B50DA66A5B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89344" y="3857449"/>
                  <a:ext cx="316080" cy="19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59E3AD9-3EEE-47F3-A56C-BE51EC61BC1C}"/>
              </a:ext>
            </a:extLst>
          </p:cNvPr>
          <p:cNvGrpSpPr/>
          <p:nvPr/>
        </p:nvGrpSpPr>
        <p:grpSpPr>
          <a:xfrm>
            <a:off x="5524168" y="4192386"/>
            <a:ext cx="2329560" cy="560520"/>
            <a:chOff x="3239944" y="3885529"/>
            <a:chExt cx="2329560" cy="56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7DDD27F-5BCD-410D-801F-F42452F9C16D}"/>
                    </a:ext>
                  </a:extLst>
                </p14:cNvPr>
                <p14:cNvContentPartPr/>
                <p14:nvPr/>
              </p14:nvContentPartPr>
              <p14:xfrm>
                <a:off x="3239944" y="4038529"/>
                <a:ext cx="1066680" cy="3909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7DDD27F-5BCD-410D-801F-F42452F9C16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11504" y="4010089"/>
                  <a:ext cx="112320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D95C122-9964-4EC0-AABD-F4B0542B88A9}"/>
                    </a:ext>
                  </a:extLst>
                </p14:cNvPr>
                <p14:cNvContentPartPr/>
                <p14:nvPr/>
              </p14:nvContentPartPr>
              <p14:xfrm>
                <a:off x="4462144" y="3993169"/>
                <a:ext cx="1107360" cy="4528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D95C122-9964-4EC0-AABD-F4B0542B88A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33704" y="3965089"/>
                  <a:ext cx="1163880" cy="50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9C87ACD-D778-4011-96A4-AF8F40F402D5}"/>
                    </a:ext>
                  </a:extLst>
                </p14:cNvPr>
                <p14:cNvContentPartPr/>
                <p14:nvPr/>
              </p14:nvContentPartPr>
              <p14:xfrm>
                <a:off x="4006744" y="3885529"/>
                <a:ext cx="337320" cy="162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9C87ACD-D778-4011-96A4-AF8F40F402D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78304" y="3857089"/>
                  <a:ext cx="3942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FEFAFEE-C6A3-413A-8F25-414C772D7CE8}"/>
                    </a:ext>
                  </a:extLst>
                </p14:cNvPr>
                <p14:cNvContentPartPr/>
                <p14:nvPr/>
              </p14:nvContentPartPr>
              <p14:xfrm>
                <a:off x="4317784" y="3885889"/>
                <a:ext cx="259200" cy="1414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FEFAFEE-C6A3-413A-8F25-414C772D7CE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89344" y="3857449"/>
                  <a:ext cx="316080" cy="19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2C77008-D70A-44A0-A9FE-4B8767B060DC}"/>
              </a:ext>
            </a:extLst>
          </p:cNvPr>
          <p:cNvGrpSpPr/>
          <p:nvPr/>
        </p:nvGrpSpPr>
        <p:grpSpPr>
          <a:xfrm>
            <a:off x="5503828" y="4581900"/>
            <a:ext cx="2329560" cy="560520"/>
            <a:chOff x="3239944" y="3885529"/>
            <a:chExt cx="2329560" cy="56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4128A59-92BF-4F7C-BAAC-F070A44D5F40}"/>
                    </a:ext>
                  </a:extLst>
                </p14:cNvPr>
                <p14:cNvContentPartPr/>
                <p14:nvPr/>
              </p14:nvContentPartPr>
              <p14:xfrm>
                <a:off x="3239944" y="4038529"/>
                <a:ext cx="1066680" cy="3909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4128A59-92BF-4F7C-BAAC-F070A44D5F4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11504" y="4010089"/>
                  <a:ext cx="112320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0217831-D9AC-4A95-9DB5-13AD8219666A}"/>
                    </a:ext>
                  </a:extLst>
                </p14:cNvPr>
                <p14:cNvContentPartPr/>
                <p14:nvPr/>
              </p14:nvContentPartPr>
              <p14:xfrm>
                <a:off x="4462144" y="3993169"/>
                <a:ext cx="1107360" cy="4528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0217831-D9AC-4A95-9DB5-13AD8219666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33704" y="3965089"/>
                  <a:ext cx="1163880" cy="50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6372F44-1AEC-4325-8F69-4483C4ED0CAC}"/>
                    </a:ext>
                  </a:extLst>
                </p14:cNvPr>
                <p14:cNvContentPartPr/>
                <p14:nvPr/>
              </p14:nvContentPartPr>
              <p14:xfrm>
                <a:off x="4006744" y="3885529"/>
                <a:ext cx="337320" cy="162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6372F44-1AEC-4325-8F69-4483C4ED0CA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78304" y="3857089"/>
                  <a:ext cx="3942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5F8258A-0A7E-4C43-8333-01BAD681EB93}"/>
                    </a:ext>
                  </a:extLst>
                </p14:cNvPr>
                <p14:cNvContentPartPr/>
                <p14:nvPr/>
              </p14:nvContentPartPr>
              <p14:xfrm>
                <a:off x="4317784" y="3885889"/>
                <a:ext cx="259200" cy="1414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5F8258A-0A7E-4C43-8333-01BAD681EB9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89344" y="3857449"/>
                  <a:ext cx="316080" cy="19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DC337F4-1E5A-4635-BA27-C6F4740DDCD1}"/>
              </a:ext>
            </a:extLst>
          </p:cNvPr>
          <p:cNvGrpSpPr/>
          <p:nvPr/>
        </p:nvGrpSpPr>
        <p:grpSpPr>
          <a:xfrm>
            <a:off x="5416888" y="4959263"/>
            <a:ext cx="2329560" cy="560520"/>
            <a:chOff x="3239944" y="3885529"/>
            <a:chExt cx="2329560" cy="56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E563065-A81C-42C8-9E5A-2DCBA4D3E547}"/>
                    </a:ext>
                  </a:extLst>
                </p14:cNvPr>
                <p14:cNvContentPartPr/>
                <p14:nvPr/>
              </p14:nvContentPartPr>
              <p14:xfrm>
                <a:off x="3239944" y="4038529"/>
                <a:ext cx="1066680" cy="3909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E563065-A81C-42C8-9E5A-2DCBA4D3E54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11504" y="4010089"/>
                  <a:ext cx="112320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AFD2AD7-16F8-4FCF-8BE1-BB834158B6E3}"/>
                    </a:ext>
                  </a:extLst>
                </p14:cNvPr>
                <p14:cNvContentPartPr/>
                <p14:nvPr/>
              </p14:nvContentPartPr>
              <p14:xfrm>
                <a:off x="4462144" y="3993169"/>
                <a:ext cx="1107360" cy="4528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AFD2AD7-16F8-4FCF-8BE1-BB834158B6E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33704" y="3965089"/>
                  <a:ext cx="1163880" cy="50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840CE68-7544-47BC-953F-58944E36B2EF}"/>
                    </a:ext>
                  </a:extLst>
                </p14:cNvPr>
                <p14:cNvContentPartPr/>
                <p14:nvPr/>
              </p14:nvContentPartPr>
              <p14:xfrm>
                <a:off x="4006744" y="3885529"/>
                <a:ext cx="337320" cy="162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840CE68-7544-47BC-953F-58944E36B2E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78304" y="3857089"/>
                  <a:ext cx="3942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F6F529F-7CE4-4335-AFF6-4F89B12126EB}"/>
                    </a:ext>
                  </a:extLst>
                </p14:cNvPr>
                <p14:cNvContentPartPr/>
                <p14:nvPr/>
              </p14:nvContentPartPr>
              <p14:xfrm>
                <a:off x="4317784" y="3885889"/>
                <a:ext cx="259200" cy="1414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F6F529F-7CE4-4335-AFF6-4F89B12126E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89344" y="3857449"/>
                  <a:ext cx="316080" cy="198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36092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FFD66-AD33-48A6-B1AE-A657E936B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Como achar</a:t>
            </a:r>
            <a:endParaRPr lang="en-BE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D36EA98-E09C-43DA-95BC-85B4F394C2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3852322"/>
              </p:ext>
            </p:extLst>
          </p:nvPr>
        </p:nvGraphicFramePr>
        <p:xfrm>
          <a:off x="838200" y="2888615"/>
          <a:ext cx="10515600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526874539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38631811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91871109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61285158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86473376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80177470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95798198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89812076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924204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Ø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Z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J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043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Ø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7604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7769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1456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J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214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2237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9444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349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Z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783252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2F47CD6-3A2E-4398-812D-27A75F1D8E8F}"/>
              </a:ext>
            </a:extLst>
          </p:cNvPr>
          <p:cNvSpPr txBox="1"/>
          <p:nvPr/>
        </p:nvSpPr>
        <p:spPr>
          <a:xfrm>
            <a:off x="782955" y="2074545"/>
            <a:ext cx="682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Passo</a:t>
            </a:r>
            <a:r>
              <a:rPr lang="en-US" dirty="0"/>
              <a:t> 2 – </a:t>
            </a:r>
            <a:r>
              <a:rPr lang="en-US" dirty="0" err="1"/>
              <a:t>Vamos</a:t>
            </a:r>
            <a:r>
              <a:rPr lang="en-US" dirty="0"/>
              <a:t> considerer </a:t>
            </a:r>
            <a:r>
              <a:rPr lang="en-US" dirty="0" err="1"/>
              <a:t>acrescentar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letra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: MZJAW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110200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589</Words>
  <Application>Microsoft Office PowerPoint</Application>
  <PresentationFormat>Widescreen</PresentationFormat>
  <Paragraphs>458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Longest common subsequence</vt:lpstr>
      <vt:lpstr>Exemplo</vt:lpstr>
      <vt:lpstr>Exemplo</vt:lpstr>
      <vt:lpstr>Como achar</vt:lpstr>
      <vt:lpstr>Como achar</vt:lpstr>
      <vt:lpstr>Como achar</vt:lpstr>
      <vt:lpstr>Como achar</vt:lpstr>
      <vt:lpstr>Como achar</vt:lpstr>
      <vt:lpstr>Como achar</vt:lpstr>
      <vt:lpstr>Como achar</vt:lpstr>
      <vt:lpstr>Como achar</vt:lpstr>
      <vt:lpstr>Equação de recorrência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Longest common subsequence</dc:title>
  <dc:creator>Henrique</dc:creator>
  <cp:lastModifiedBy>Henrique</cp:lastModifiedBy>
  <cp:revision>6</cp:revision>
  <dcterms:created xsi:type="dcterms:W3CDTF">2020-04-13T14:30:29Z</dcterms:created>
  <dcterms:modified xsi:type="dcterms:W3CDTF">2020-04-13T18:18:05Z</dcterms:modified>
</cp:coreProperties>
</file>