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70" r:id="rId9"/>
    <p:sldId id="266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9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4:35.779"/>
    </inkml:context>
    <inkml:brush xml:id="br0">
      <inkml:brushProperty name="width" value="0.21167" units="cm"/>
      <inkml:brushProperty name="height" value="0.21167" units="cm"/>
      <inkml:brushProperty name="color" value="#E71224"/>
      <inkml:brushProperty name="ignorePressure" value="1"/>
    </inkml:brush>
  </inkml:definitions>
  <inkml:trace contextRef="#ctx0" brushRef="#br0">92 198,'1'15,"1"0,0 0,1 0,1 1,4 22,9 87,-5 2,4 11,-4-38,-8-64,5 41,-3 48,-6-70,-1 81,0-126,-1 0,1 1,-2-1,0 0,-2 5,-1 3,6-16,-1-1,1 1,-1-1,1 1,0 0,0-1,-1 1,1 0,0-1,1 1,-1-1,0 1,0 0,1-1,-1 1,1-1,-1 1,1-1,0 2,1-2,-1 1,1 0,-1-1,1 1,0-1,-1 0,1 1,0-1,0 0,0 0,0-1,0 1,0 0,0 0,1-1,18 4,0 0,0-2,1 0,-1-2,6 0,-8 0,728-5,-646 6,69 10,-28 12,-75-10,1-4,15-2,50-7,33-7,-20-1,-83 9,13 2,-19 1,39-4,-91-1,189-7,-169 6,0-1,1-1,6-3,3 0,6 1,-4 2,47-5,10 3,-33 0,-39 3,-1 1,8 1,-27 1,0 0,1 0,-1 0,0 1,1-1,-1 1,0-1,1 1,-1 0,0-1,0 1,0 1,0-1,0 0,0 0,0 1,0-1,-1 1,1-1,0 1,-1 0,1 0,-1 0,0 0,0 0,1 0,-1 0,0 0,-1 0,1 0,0 1,-1-1,1 1,1 20,0 1,-1 0,-2 0,-1 13,-1 10,1 428,3-267,-1-202,0-2,0 0,0 0,0 0,1 0,-1 0,1-1,0 2,0-3,0-1,0 1,-1-1,1 0,0 1,0-1,1 0,-1 1,0-1,0 0,0 0,1 0,-1 0,1 0,-1 0,1-1,-1 1,1 0,1 0,11 2,0 1,0-2,1 0,0 0,14-1,-22-1,285 7,-155 2,113 3,-188-14,0-2,26-2,268 3,-259 3,27 5,6 6,36 2,-5 4,-76-7,7-3,65-6,-74-3,65 9,-91-1,61 7,40-4,-116-10,19-2,-45 1,0 0,0-1,-1-1,1 0,3-3,-5 1,1 0,-1-1,0-1,0 0,-1-1,0-1,5-5,-9 6,-1 1,0-1,0-1,-1 1,0-1,-1-1,0 1,-1-1,0 0,0-3,0 0,-2 1,0-1,0 1,-1-11,2-57,-3 24,10-319,-10 352,1 0,2 1,3-13,3-26,-4-1,-3-58,-3 116,0-1,0 1,-1 0,0-1,0 1,-1-4,1 7,0 0,0 0,0 0,0 0,-1 0,1 0,-1 0,1 0,-1 0,0 1,1-1,-1 1,0 0,0-1,0 1,-2-1,-6-2,1-1,-1 2,-1-1,1 1,0 1,-6-1,-20-1,-11 0,36 4,-164-4,95 4,0-4,-51-9,114 10,-1 1,1 1,-1 0,0 1,-5 1,-81 6,0-5,-82-10,-18 0,-38 10,67 12,55-3,-48 9,39-4,-74 2,99-4,-22 1,73-9,-17 5,22-3,-40 1,-115 7,139-4,37-6,-17 1,41-6,0-1,1 0,-1 0,0 0,1 0,-1 0,0-1,1 1,-1-1,0 0,1 0,-1 0,1 0,0 0,-1-1,0 0,0 0,1 0,0-1,-1 1,1-1,0 0,0 1,0-1,1 0,-1 0,1 0,-1-1,-6-17,0-1,1 0,1-1,2 0,0 0,0-21,1-34,4-32,0 50,1-259,-2 226,-3 47,-1 1,-2-1,-4-6,-3-20,-3-81,16 150,-1-1,1 1,-1 0,0-1,0 1,0 0,-1 0,0-1,1 2,0 1,0 0,0-1,-1 1,1 0,0 0,-1 0,1 0,-1 0,1 0,-1 0,1 1,-1-1,0 0,1 1,-1-1,0 1,-16-3,0 0,1 2,-1 0,0 1,-6 1,-7 0,-152 6,-21 11,75-8,-1-6,-129-4,115-1,-1007 1,1062 3,0 4,-29 8,34 1,38-7,-33 2,70-10,-48 3,0 2,0 3,-23 9,63-14,0 2,1 0,-1 1,-11 7,4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5:20.109"/>
    </inkml:context>
    <inkml:brush xml:id="br0">
      <inkml:brushProperty name="width" value="0.21167" units="cm"/>
      <inkml:brushProperty name="height" value="0.21167" units="cm"/>
      <inkml:brushProperty name="color" value="#E71224"/>
      <inkml:brushProperty name="ignorePressure" value="1"/>
    </inkml:brush>
  </inkml:definitions>
  <inkml:trace contextRef="#ctx0" brushRef="#br0">0 1,'8'41,"-2"-9,5 15,5 10,-3 1,-2 1,0 14,5 48,-6-56,0 45,-10 24,0 12,8-59,-3-39,-2 17,-3-50,-1-7,1 0,1 0,0 1,0 2,0-9,-1 1,1-1,0 0,0 1,0-1,0 0,0 0,0 0,0 0,1 0,-1 0,1 0,0 0,0-1,-1 1,1 0,0-1,9 5,-1-1,1-1,-1 0,1 0,0-1,1 0,9 1,-18-4,40 7,1-1,35-1,92-6,-90 0,-55 1,89-1,6 6,559 58,-366-49,2-15,-107-1,502 2,-704 1,0-2,1 1,-1-1,0-1,0 1,0-1,0 0,0-1,0 1,-1-1,6-3,-11 5,3-1,0-1,-1 2,1-1,0 0,0 1,1 0,1-1,-5 2,0 0,0 0,0 0,0 0,0 0,0 1,0-1,0 0,0 0,0 1,0-1,0 1,0-1,0 1,0-1,0 1,0-1,0 1,0 0,-1 0,1-1,0 1,-1 0,1 0,0 0,-1 0,1 0,-1 0,1 0,-1 0,0 0,1 0,1 7,0-1,0 1,0 0,-1 0,-1 0,1 7,-3 51,1-53,-16 173,15-167,-14 247,16-65,0-195,0-1,0 0,1 0,0 1,0-1,1 3,-2-6,1 0,0 0,0-1,0 1,0 0,0-1,1 1,-1 0,0-1,1 0,-1 1,1-1,0 0,-1 0,1 0,0 0,0 0,-1 0,3 0,20 7,1-2,0-1,0-1,21 0,-27-2,74 8,319 36,-347-39,48-2,65-8,-112 1,190 8,-96 0,413-4,-392-2,-51-6,-61 1,16 4,61 6,122 2,-244-7,-1-2,1-1,-1-1,0-1,4-2,-22 6,0 0,0-1,-1 0,1 0,-1-1,1 1,-1-1,0 0,0 0,0 0,0-1,-1 0,1 1,-1-1,0 0,0 0,0-1,-1 1,0-1,1 1,-2-1,1 0,0 0,-1 0,0 0,0-1,3-29,-1 0,-2 0,-1 0,-3-14,1-5,0 0,-1-2,5-48,2 75,1 0,9-27,-5 21,1-17,1-8,11-30,-10 49,-3 0,-1-1,-2-1,-2 0,-4 41,0 1,0-1,0 0,0 0,-1 0,1 0,0 0,-1 1,0-1,1 0,-1 0,0 1,0-1,0 1,0-1,0 1,-1-1,1 1,0-1,-1 1,1 0,-1 0,1 0,-1 0,1 0,-1 0,-6-3,0 1,0 0,0 1,0-1,-5 1,-100-20,-15 3,-117-8,216 24,-159-13,-62 8,130 5,-37-8,-117-22,272 33,-97-10,0 5,-24 5,30-3,-32-7,49 2,0 4,-37 4,-19 12,1-1,65-5,-13 6,1-1,62-9,-1 1,0 1,1 1,0 1,-14 6,-3 4,1 1,-4 5,35-21,-8 5,1-1,-1 0,-1-1,-4 2,11-5,1 0,-1-1,1 1,-1-1,0 1,1-1,-1 0,0 0,0 0,1 0,-1-1,1 1,-1-1,0 1,1-1,-1 0,1 0,-1 0,-1-2,1 1,0 0,1 0,-1 0,0-1,1 0,0 1,0-1,-1 0,2 0,-2-2,-3-6,1 0,-1-5,6 15,-13-35,2 0,1 0,2 0,2-1,1-1,2 1,2-1,1-4,1 22,-2 1,0-1,-1 1,-1-1,-1-2,-11-56,-3-68,14 88,-1-17,2 44,3 21,-1 0,0-1,-1 1,-1-3,2 10,0 1,0-1,0 1,-1 0,1-1,-1 1,1 0,-1 0,0 0,0 0,0 0,0 1,0-1,0 1,0-1,-1 1,1 0,0-1,-1 1,1 0,-2 1,-6-3,-1 0,1 1,-1 0,-7 1,-26-2,0 2,-27 4,-89 13,83-7,-193 23,205-19,36-6,-14 0,-132 3,96-7,-660 6,486-10,220 1,-25 1,1-3,-1-2,1-3,-46-10,-33 1,85 11,-18-7,22 4,-33-1,-12 7,35 1,-10-3,-33-3,70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6:24.472"/>
    </inkml:context>
    <inkml:brush xml:id="br0">
      <inkml:brushProperty name="width" value="0.21167" units="cm"/>
      <inkml:brushProperty name="height" value="0.21167" units="cm"/>
      <inkml:brushProperty name="color" value="#E71224"/>
      <inkml:brushProperty name="ignorePressure" value="1"/>
    </inkml:brush>
  </inkml:definitions>
  <inkml:trace contextRef="#ctx0" brushRef="#br0">45 206,'0'20,"2"1,2 8,2 19,-1 63,-6 70,-8-77,3-44,0 4,-2 17,4 19,4-89,0 8,0 0,2 0,2 16,-3-29,1 0,0 0,0 0,0 0,1 0,0 0,0-1,0 1,1-1,0 0,0 0,0-1,3 4,3 1,1-1,0 0,0-1,0 0,1-1,0 0,0-1,1 0,-1-1,1-1,5 1,30 5,1-2,-1-3,2-1,146-3,-101-2,-25 2,591-13,-459-4,-83 5,38 5,-57 3,6-5,23-2,467 3,-379 10,-151-3,32 1,43 7,-136-7,-1 1,1-1,0 1,-1 1,0-1,1 0,-1 1,0 0,1 1,-2-2,-1 1,1 0,-1 0,0 0,0 0,0 1,0-1,0 1,0-1,0 1,-1 0,0-1,1 1,0 2,2 9,0 0,-1 0,0 0,-1 1,0 8,-1 11,-3 32,-4-16,-8 33,-4 24,9-7,2 49,6-92,0-5,4 41,-2-85,0 0,1-1,0 1,2 6,-3-11,0-1,0 1,0-1,0 1,1-1,-1 0,1 0,-1 0,1 0,0 0,0 0,0 0,0 0,0-1,1 1,-1 0,4 0,-1 0,1 0,-1 0,1-1,0 0,0 0,0 0,0 0,15-1,15-1,-22 0,499-39,-141 1,-294 31,0 3,67 5,-49 5,-1 5,32 9,60 15,-106-22,27-3,189-5,-245-2,0 2,0 2,4 4,27 3,-21-2,1 3,-9-2,35 3,128 16,-206-29,64 12,15 3,-86-17,3 1,1 0,0 1,-1 0,3 1,-7-2,-1 0,0 0,0 0,0 0,0 0,0 1,0-1,0 1,-1-1,1 1,0 0,-1 0,1 0,-1 0,0 0,1 0,0 3,-1 0,1 0,-1 0,0 0,0 0,0 0,0 1,-1-1,0 0,0 0,-1 0,0 4,-2 7,-1 1,0-1,-3 5,-14 38,-14 20,-6 17,34-76,1 0,0 1,-1 19,-5 64,3-14,8-80,-2 5,2-1,-1 0,2 1,0 3,0-17,1 1,-1 0,0 0,1 0,-1-1,1 1,0 0,-1 0,1-1,0 1,0-1,0 1,0-1,1 1,0 0,1 1,-1-1,1-1,-1 1,1 0,0-1,0 1,1 0,13 4,0 0,0-1,14 3,56 6,-50-9,111 13,118-1,154-17,-189-1,21-5,-156 3,54 7,-20 1,264-5,-209 0,-46-8,-26 1,-72 6,1 3,38 5,-26-1,1-4,29-2,-44-1,-36 1,-1 0,1 0,-1 0,1-1,-1 0,1 0,-1 0,1 0,-1 0,0-1,0 1,0-1,1 0,-1 0,1-2,0 1,-1-1,1 0,-1 0,0 0,0-1,0 1,0-1,0 0,5-14,-1 0,0 0,-2 0,0-1,0-3,-1 4,43-236,-37 200,-1 13,3 0,1 0,2 2,2-1,4-3,-6 11,-2-1,-1 0,-2-1,6-34,-16 67,3-9,-2 0,1 0,-1 0,-1 0,0-4,-1 12,1 0,-1 0,1 0,-1 0,0 0,0 0,0 0,0 1,-1-1,1 0,-1 1,1-1,-1 1,0 0,0-1,0 1,0 0,-1 0,1 1,-1-1,1 0,-2 0,-4-2,-1 0,0 1,0 0,0 0,0 1,-1 0,-22-3,-6 1,6 0,-239-19,171 16,-22 1,-104 8,48 12,-1 0,-108-10,241-2,0 2,-15 4,-20 2,-83 11,21-3,56-9,-86 11,132-14,-220 35,201-32,0-3,-59-1,73-3,1 2,-12 5,-9-1,41-4,1 1,-8 4,12-4,0 0,0-1,-19 1,-4-5,-1-2,-30-5,67 6,1 0,-1-1,1 1,0-1,-1-1,1 1,0-1,0 0,0 0,1 0,-1-1,3 1,-1 0,1 0,0 0,0 0,1-1,-1 1,0-1,1 0,0 0,0 0,0 0,1 0,-1 0,1 0,0-1,0 1,0-3,-1-20,1-1,1 1,1-1,1 1,2 0,27-137,-28 150,44-225,-30 140,-7 48,4-12,3-11,-15 61,-1-1,0 1,0-1,-2-6,1 16,-1 0,1 0,-1 0,0 1,-1-1,1 0,-1 0,1 1,-1-1,0 1,0 0,-1 0,1-1,-1 1,1 1,-1-1,0 0,0 1,0-1,-1 1,1 0,0 0,-4-1,-9-4,-1 1,1 0,-1 2,-17-3,32 6,-121-21,-64-2,-125 5,169 17,-65 11,17-2,-133-13,4-3,217 0,-64-15,71 8,4 7,-68 1,57 4,-296-4,383 9,0 0,-1 1,1 1,0 1,1 0,-1 1,1 1,-12 5,20-7,2-2,1 0,0 0,-1 0,1-1,-1 0,-1 1,5-2,0 0,0 0,-1 0,1 0,0 0,0 0,0-1,0 1,-1 0,1 0,0-1,0 1,0-1,0 1,0-1,0 0,0 1,0-1,0 0,0 1,1-1,-1 0,0 0,0 0,1 0,-1 0,0 0,-2-7,0 1,0-1,0 1,1-1,1 0,-1 0,1 0,0-7,-2-10,-9-75,4 0,5 0,6-52,5 67,9-38,6-45,-10 31,-12 133,-1-1,0 0,0 1,-1-1,1 1,-1-1,0 0,-1 1,1 0,-1-1,1 1,0 2,-1 0,1 0,0 0,0 1,-1-1,1 0,-1 1,1-1,-1 1,0 0,0-1,0 1,1 0,-1 0,0 0,0 1,0-1,-1 0,1 1,0-1,0 1,0-1,0 1,-2 0,-4 0,0 1,1 0,-1 0,1 0,-1 1,1 0,-5 2,-14 6,-11 7,-4 2,-10 0,-1-2,-23 3,-107 19,39-10,-70 9,35-5,74-12,-13-3,-2-1,41-5,-7-2,-49 5,-11 1,-169-13,199-4,-81-7,-10 0,179 7,0-2,0-1,-8-3,-4 0,-6 1,-10 1,0-3,0-2,0-3,-165-56,182 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7:29.116"/>
    </inkml:context>
    <inkml:brush xml:id="br0">
      <inkml:brushProperty name="width" value="0.15875" units="cm"/>
      <inkml:brushProperty name="height" value="0.15875" units="cm"/>
      <inkml:brushProperty name="color" value="#E71224"/>
      <inkml:brushProperty name="ignorePressure" value="1"/>
    </inkml:brush>
  </inkml:definitions>
  <inkml:trace contextRef="#ctx0" brushRef="#br0">1811 178,'-1'-2,"1"1,-1-1,0 0,1 1,-1-1,0 1,0-1,0 1,0-1,0 1,0 0,0 0,-1-1,1 1,0 0,-1 0,0-1,-2-1,-13-9,0 0,0 1,-1 1,-1 0,0 1,-19-5,-9-1,0 1,-20 0,3 3,0 3,0 3,-22 2,-37 6,-35 8,107-6,-39 10,64-9,0 1,1 2,0 0,-10 6,-129 75,6-4,115-66,13-6,1 1,-10 8,30-17,0 0,1 0,0 1,0 1,0 0,1 0,0 0,1 0,-2 4,-12 24,2 1,-14 39,25-59,1 0,1 1,0 0,2 0,0 0,1 1,0-1,2 1,0 0,1-8,1 0,1 0,-1 0,2 0,-1-1,2 2,11 23,3 2,-18-36,15 29,11 16,-21-37,1 0,0 0,0-1,1 0,0 0,8 5,9 3,0-1,1-1,1-2,14 5,24 11,-24-10,1-2,0-1,17 1,5-1,63 5,32 5,-69-10,46 8,11 2,18-5,-158-19,281 15,-209-12,28 7,38 3,136-11,-242-5,-1-1,0-3,0-1,-1-2,1-1,14-8,-1-2,8-6,6-4,-40 20,-1-2,14-9,-27 13,0 1,0-1,-1-1,0 0,-1-1,2-2,22-26,-2-2,-1-2,7-17,-25 35,-2 0,0 0,-2-1,0-1,-2 1,-1-1,-1 0,-1 0,-1-16,-2 32,-1 0,0 1,0-1,-1 0,0 1,-1 0,0-1,-1 1,1 1,-2-1,1 0,-4-4,-7-8,0 1,-1 0,-1 2,-5-5,-6-2,-1 0,-2 2,-10-6,-28-19,-135-94,161 116,-2 3,-1 1,-2 2,18 8,-15-7,-2 2,-13-1,31 10,-1 2,1 1,-1 2,-12 0,-181 4,92 1,97-2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7:31.357"/>
    </inkml:context>
    <inkml:brush xml:id="br0">
      <inkml:brushProperty name="width" value="0.15875" units="cm"/>
      <inkml:brushProperty name="height" value="0.15875" units="cm"/>
      <inkml:brushProperty name="color" value="#E71224"/>
      <inkml:brushProperty name="ignorePressure" value="1"/>
    </inkml:brush>
  </inkml:definitions>
  <inkml:trace contextRef="#ctx0" brushRef="#br0">875 96,'-20'-1,"0"-1,1-1,-1-1,-3-1,-1-1,0 2,-17-1,-17 2,-48 4,94 0,0 1,0 0,0 1,0 0,0 1,1 0,-1 1,1 0,0 1,1 0,-2 2,-13 10,0 2,1 1,-15 17,20-19,2 1,1 1,-9 15,-5 12,-2 10,22-39,-21 39,-22 60,46-99,0 1,2 1,0-1,1 1,1 0,1 0,1 0,1 5,2-6,0 0,2 0,0 0,1 0,6 13,13 28,5 5,0-5,2-1,12 13,-23-44,0 0,2-1,1-2,2 0,7 5,5 0,1-2,1-2,1-1,1-2,2-2,36 13,-6-6,1-3,2-4,33 4,512 62,-470-71,-43-5,72 10,-127-15,-1-2,1-3,7-2,-34-1,0-1,0-1,0-2,0 0,-1-2,0-1,4-3,-15 5,0-1,-1-1,0 0,0 0,-1-2,0 1,-1-1,0-1,0 0,2-5,-2 2,-1-1,0 0,-1 0,-1-1,-1 0,0 0,-1-1,3-11,3-24,-1 0,-3-1,-2 1,-3-1,-3-53,-2 80,-2 0,0 0,-2 1,-1-1,-1 1,-1 0,-1 1,-1 0,-2 1,0 0,-16-20,-4 0,-2 1,-2 2,-2 2,-1 1,-15-8,-85-73,64 54,54 45,-2 2,0 0,-9-2,-26-19,28 17,-15-6,-11-2,-1 3,-12-2,-41-16,-31-20,111 50,-2 1,-27-6,-69-14,73 20,24 7,0 0,-1 2,1 2,-13 1,-39 3,-6 5,16-2,46-3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3T18:07:34.509"/>
    </inkml:context>
    <inkml:brush xml:id="br0">
      <inkml:brushProperty name="width" value="0.15875" units="cm"/>
      <inkml:brushProperty name="height" value="0.15875" units="cm"/>
      <inkml:brushProperty name="color" value="#E71224"/>
      <inkml:brushProperty name="ignorePressure" value="1"/>
    </inkml:brush>
  </inkml:definitions>
  <inkml:trace contextRef="#ctx0" brushRef="#br0">1 112,'71'3,"1"3,25 7,-81-11,197 33,-153-24,34 6,-1 5,15 8,50 20,-5-1,2 8,-52-14,-103-42,1-1,-1 0,1 0,-1 1,1-1,-1 0,1 0,-1 0,1 0,0 1,-1-1,1 0,-1 0,1 0,0 0,-1 0,1-1,-1 1,1 0,0 0,-1 0,1 0,-1-1,1 1,0-1,-1 1,0-1,1 1,-1-1,0 1,0-1,0 0,1 1,-1-1,0 0,0 1,0-1,0 0,0 1,0-1,0 1,0-1,-1 0,1 1,0-1,-2-5,0 0,0 0,-1 0,-1-2,-67-123,63 118,-1 0,0 1,0 0,-5-2,-44-43,33 34,1-1,-8-11,24 25,-12-15,19 23,-1 0,1 0,0-1,0 1,0 0,0-1,0 1,0-1,1 1,-1-2,1 4,0 0,0-1,0 1,0 0,0-1,0 1,0-1,0 1,0 0,0-1,1 1,-1 0,0-1,0 1,0 0,0-1,1 1,-1 0,0 0,0-1,0 1,1 0,-1 0,0-1,0 1,1 0,-1 0,0 0,1-1,-1 1,1 0,0 0,0 0,-1-1,1 1,0 0,0 0,0 0,0 0,-1 0,1 1,0-1,0 0,0 0,9 4,0 0,0 1,0 0,0 1,-1 0,8 7,-2-3,39 30,48 47,-50-44,45 27,-67-49,5 2,1-2,37 16,-41-20,-32-17,1 1,0-1,-1 0,1 1,-1-1,1 1,0-1,-1 1,0-1,1 1,-1 0,1-1,-1 1,0-1,1 1,-1 0,0-1,1 2,-1-2,-1 1,1-1,0 0,0 1,0-1,-1 0,1 1,0-1,-1 0,1 1,0-1,-1 0,1 1,0-1,-1 0,1 0,0 1,-1-1,1 0,-1 0,1 0,-1 0,1 0,0 1,-1-1,1 0,-1 0,1 0,-21 2,1 0,0-1,0 0,-19-4,0 2,-412-3,399 6,1 3,-14 4,-64 6,98-13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F91D-82D4-4489-BB34-2A04FAFB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63D1B-73C8-4F67-A6FD-AA53568F7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1A08-59F4-41FB-94DF-FF0F75C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ABE8-F438-4638-9C1C-CAAF6BD2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A3FD-8929-4E8B-A29E-5143B3E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30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BE7-64AD-4501-8E23-777AFD94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2BB15-C7D2-437C-B9EF-F15C157E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CEF9-0674-4643-B346-C6B878BA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B1C2-F1F4-4E14-B529-729DF18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86B2-71EC-4BAC-8E58-A73F9C85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120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91BCE-E3EF-4535-B5BB-478ABEE4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30E5-C2B2-483D-B057-8F40080A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7DE8-6857-4566-9F32-9FD7A3BD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E1BB-AC37-4BA3-979E-47F659A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208F-070D-479E-83C5-3497448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607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B3E-BE0C-4ED9-8EC3-C79D0FC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55FF-8AEC-4A9D-A627-5AA55302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F65E-CF74-4810-90D3-A3C08037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4848-98DF-4EE1-911C-67FFBD63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52C6-3EB6-4D5E-B4FC-BB3F5F9B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87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8153-7936-4DD3-976A-8BC16025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2C39-47FE-495E-9839-B726365A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040F6-27AD-487A-A7AB-32C83542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38AA-A3BA-4E85-8BD3-EF2780F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F80C-EB8F-4C9F-91EF-8BCFB81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99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690C-795F-4AF7-83E6-64956995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6A8-09B8-4D89-88D3-777816FA2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36DC-AB07-4ACE-A0ED-765CCDD4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0ABD-7CB9-46F5-9BDA-8B6B7817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8009-6E59-47FE-B9AE-66003E4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AF38-FAC1-4C2A-BD71-4CCC162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73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85A-5B4F-4658-B7F1-3CE83E4F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6866-4F20-4DA9-9A6A-52988F95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AE6B0-F601-4956-92A6-A3EADE46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F5F36-1BAB-44EA-88D3-2A640D2E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8232-72C2-4C38-B3AD-227EB81F7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2C596-ABA1-4EE0-9C44-1CF7DD86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D0046-D6DB-478D-A11D-F1D2818D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0BCA4-6DA1-48D0-8E38-217051D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71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76C-35AB-4808-BC72-0AC278F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6E494-8F61-43EB-AF30-CF366A2E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D2ED-6153-4D16-B229-408E3516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E2A4C-44DB-414C-BE4F-6F54DBF9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31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55082-7D36-4F10-92B7-712B793E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5FF5A-7B7E-4E7F-A9AB-331D3E7B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E673-EFD4-421D-BB6C-0F64A026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6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3B-E882-4250-99F7-2B274619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5D64-6F3C-4705-AD1E-FC198351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4845-5C31-4876-B24D-AB94364B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6A76B-04FF-4881-90BF-71713E62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0341-91EC-4288-8ED8-9B230B95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B0591-9CF8-46AD-8699-E87DA791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003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122C-CCAD-4E93-B2FE-7E7266DA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5B465-CDDC-4227-859C-4F8C5067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A74A-FE67-43A6-9442-9E6503DB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792E-5405-4D90-981B-AB17316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E0E9-3821-4DCF-B891-FECB6F67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7C083-59CD-4B3B-9DA9-6F3636E1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65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D4DAE-408D-43E6-BA2F-6B32BD8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C7F77-EE4C-49F7-BCEC-8D2F7230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C469-4EA3-4E14-95E7-D647E73C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6F7-F36F-44DE-8977-58E13111BB35}" type="datetimeFigureOut">
              <a:rPr lang="en-BE" smtClean="0"/>
              <a:t>13/04/2020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3678-FA1F-416B-9529-32B9681FB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6B-8252-41C4-9ADE-687E89EA0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0B17-71EF-431F-B1BB-E99F1577FE74}" type="slidenum">
              <a:rPr lang="en-BE" smtClean="0"/>
              <a:t>‹#›</a:t>
            </a:fld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B668C-D0E6-4394-98A2-0177083F9727}"/>
              </a:ext>
            </a:extLst>
          </p:cNvPr>
          <p:cNvSpPr txBox="1"/>
          <p:nvPr userDrawn="1"/>
        </p:nvSpPr>
        <p:spPr>
          <a:xfrm rot="16200000">
            <a:off x="9864451" y="3120778"/>
            <a:ext cx="3988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H3dema © 2020</a:t>
            </a:r>
            <a:endParaRPr lang="en-BE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h3dema/D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103-4E8E-4CE0-B36E-623D7B08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Longest common substring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84B-45FC-4D21-8C28-AA939DF32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822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90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BABCAD</a:t>
            </a:r>
            <a:endParaRPr lang="en-BE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750452F-5429-4016-AD06-7C58EA9BDD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6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90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BABCAD</a:t>
            </a:r>
            <a:endParaRPr lang="en-BE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750452F-5429-4016-AD06-7C58EA9BD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24587"/>
              </p:ext>
            </p:extLst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4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58F-DCC5-4A71-90B0-F84D0C8F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Equação</a:t>
            </a:r>
            <a:r>
              <a:rPr lang="en-US" dirty="0"/>
              <a:t> de </a:t>
            </a:r>
            <a:r>
              <a:rPr lang="en-US" dirty="0" err="1"/>
              <a:t>recorrência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2918C-A429-4688-A844-7E8CAD1E7E10}"/>
              </a:ext>
            </a:extLst>
          </p:cNvPr>
          <p:cNvSpPr txBox="1"/>
          <p:nvPr/>
        </p:nvSpPr>
        <p:spPr>
          <a:xfrm>
            <a:off x="603646" y="6231265"/>
            <a:ext cx="6757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Código </a:t>
            </a:r>
            <a:r>
              <a:rPr lang="en-US" sz="2800" dirty="0" err="1"/>
              <a:t>em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https://github.com/h3dema/DPP</a:t>
            </a:r>
            <a:endParaRPr lang="en-BE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81A94D-228F-4446-BA5B-7AC9B6AB5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646" y="3004399"/>
            <a:ext cx="10838260" cy="16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730-3B94-4EB5-A3DC-D812FD3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CF6B-0FDB-4892-9C6A-991C14C7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Temos</a:t>
            </a:r>
            <a:r>
              <a:rPr lang="en-US" sz="3200" dirty="0"/>
              <a:t> </a:t>
            </a:r>
            <a:r>
              <a:rPr lang="en-US" sz="3200" dirty="0" err="1"/>
              <a:t>duas</a:t>
            </a:r>
            <a:r>
              <a:rPr lang="en-US" sz="3200" dirty="0"/>
              <a:t> string:</a:t>
            </a:r>
          </a:p>
          <a:p>
            <a:endParaRPr lang="en-US" sz="3200" dirty="0"/>
          </a:p>
          <a:p>
            <a:pPr lvl="1"/>
            <a:r>
              <a:rPr lang="en-US" sz="4400" dirty="0"/>
              <a:t>ABABC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/>
              <a:t>BABCA</a:t>
            </a:r>
          </a:p>
          <a:p>
            <a:endParaRPr lang="en-US" sz="3200" dirty="0"/>
          </a:p>
          <a:p>
            <a:endParaRPr lang="en-BE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DC666-3A11-4062-B26F-C74D0720E438}"/>
              </a:ext>
            </a:extLst>
          </p:cNvPr>
          <p:cNvSpPr txBox="1"/>
          <p:nvPr/>
        </p:nvSpPr>
        <p:spPr>
          <a:xfrm>
            <a:off x="6143625" y="1825625"/>
            <a:ext cx="54140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Problema</a:t>
            </a:r>
            <a:r>
              <a:rPr lang="en-US" sz="4000" dirty="0">
                <a:solidFill>
                  <a:srgbClr val="FF0000"/>
                </a:solidFill>
              </a:rPr>
              <a:t>:</a:t>
            </a:r>
          </a:p>
          <a:p>
            <a:endParaRPr lang="en-US" sz="3200" dirty="0"/>
          </a:p>
          <a:p>
            <a:r>
              <a:rPr lang="en-US" sz="3200" dirty="0"/>
              <a:t>Achar a </a:t>
            </a:r>
            <a:r>
              <a:rPr lang="en-US" sz="3200" dirty="0" err="1"/>
              <a:t>maior</a:t>
            </a:r>
            <a:r>
              <a:rPr lang="en-US" sz="3200" dirty="0"/>
              <a:t> </a:t>
            </a:r>
            <a:r>
              <a:rPr lang="en-US" sz="3200" dirty="0" err="1"/>
              <a:t>sequencia</a:t>
            </a:r>
            <a:r>
              <a:rPr lang="en-US" sz="3200" dirty="0"/>
              <a:t> de </a:t>
            </a:r>
            <a:r>
              <a:rPr lang="en-US" sz="3200" dirty="0" err="1"/>
              <a:t>caracteres</a:t>
            </a:r>
            <a:r>
              <a:rPr lang="en-US" sz="3200" dirty="0"/>
              <a:t> </a:t>
            </a:r>
            <a:r>
              <a:rPr lang="en-US" sz="3200" dirty="0" err="1"/>
              <a:t>consecutivos</a:t>
            </a:r>
            <a:r>
              <a:rPr lang="en-US" sz="3200" dirty="0"/>
              <a:t> que </a:t>
            </a:r>
            <a:r>
              <a:rPr lang="en-US" sz="3200" dirty="0" err="1"/>
              <a:t>está</a:t>
            </a:r>
            <a:r>
              <a:rPr lang="en-US" sz="3200" dirty="0"/>
              <a:t> </a:t>
            </a:r>
            <a:r>
              <a:rPr lang="en-US" sz="3200" dirty="0" err="1"/>
              <a:t>presente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ambas as strings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4281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E730-3B94-4EB5-A3DC-D812FD3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CF6B-0FDB-4892-9C6A-991C14C7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lvl="1"/>
            <a:r>
              <a:rPr lang="en-US" sz="4400" dirty="0"/>
              <a:t>A</a:t>
            </a:r>
            <a:r>
              <a:rPr lang="en-US" sz="4400" dirty="0">
                <a:solidFill>
                  <a:srgbClr val="FF0000"/>
                </a:solidFill>
              </a:rPr>
              <a:t>BABC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>
                <a:solidFill>
                  <a:srgbClr val="FF0000"/>
                </a:solidFill>
              </a:rPr>
              <a:t>BABC</a:t>
            </a:r>
            <a:r>
              <a:rPr lang="en-US" sz="4400" dirty="0"/>
              <a:t>AD</a:t>
            </a:r>
            <a:endParaRPr lang="en-US" sz="44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endParaRPr lang="en-B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8F7DB-221C-4490-9E61-5BC413B2C716}"/>
              </a:ext>
            </a:extLst>
          </p:cNvPr>
          <p:cNvSpPr txBox="1"/>
          <p:nvPr/>
        </p:nvSpPr>
        <p:spPr>
          <a:xfrm>
            <a:off x="6395085" y="3234690"/>
            <a:ext cx="2834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BABC</a:t>
            </a:r>
            <a:endParaRPr lang="en-BE" sz="5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D64B55-B1D5-4EDB-8582-7E06F37D0937}"/>
              </a:ext>
            </a:extLst>
          </p:cNvPr>
          <p:cNvSpPr/>
          <p:nvPr/>
        </p:nvSpPr>
        <p:spPr>
          <a:xfrm>
            <a:off x="4754880" y="3385780"/>
            <a:ext cx="1421130" cy="8058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47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6EA98-E09C-43DA-95BC-85B4F394C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71281"/>
              </p:ext>
            </p:extLst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1 – Se </a:t>
            </a:r>
            <a:r>
              <a:rPr lang="en-US" dirty="0" err="1"/>
              <a:t>alguma</a:t>
            </a:r>
            <a:r>
              <a:rPr lang="en-US" dirty="0"/>
              <a:t> das strings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vazia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162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31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B</a:t>
            </a:r>
            <a:endParaRPr lang="en-B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57F1AF-3C3D-4222-B086-B5DE1BB5A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62845"/>
              </p:ext>
            </p:extLst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3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31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BA</a:t>
            </a:r>
            <a:endParaRPr lang="en-B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57F1AF-3C3D-4222-B086-B5DE1BB5A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857480"/>
              </p:ext>
            </p:extLst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B5CAF5-A0CF-4318-8821-AA7E27B78D1F}"/>
                  </a:ext>
                </a:extLst>
              </p14:cNvPr>
              <p14:cNvContentPartPr/>
              <p14:nvPr/>
            </p14:nvContentPartPr>
            <p14:xfrm>
              <a:off x="3150000" y="3906180"/>
              <a:ext cx="2399760" cy="883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B5CAF5-A0CF-4318-8821-AA7E27B78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2200" y="3868020"/>
                <a:ext cx="2475720" cy="9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50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BAB</a:t>
            </a:r>
            <a:endParaRPr lang="en-B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57F1AF-3C3D-4222-B086-B5DE1BB5A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03873"/>
              </p:ext>
            </p:extLst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2C75A6-7E7A-43B1-8E43-4667C6410DB4}"/>
                  </a:ext>
                </a:extLst>
              </p14:cNvPr>
              <p14:cNvContentPartPr/>
              <p14:nvPr/>
            </p14:nvContentPartPr>
            <p14:xfrm>
              <a:off x="4308840" y="3577140"/>
              <a:ext cx="2385000" cy="84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2C75A6-7E7A-43B1-8E43-4667C6410D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0680" y="3539340"/>
                <a:ext cx="246096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A6F4E1-DC46-48EB-B1FB-776178DA98F3}"/>
                  </a:ext>
                </a:extLst>
              </p14:cNvPr>
              <p14:cNvContentPartPr/>
              <p14:nvPr/>
            </p14:nvContentPartPr>
            <p14:xfrm>
              <a:off x="3132720" y="3932100"/>
              <a:ext cx="3644640" cy="119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A6F4E1-DC46-48EB-B1FB-776178DA98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4560" y="3893940"/>
                <a:ext cx="3720240" cy="12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62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BABC</a:t>
            </a:r>
            <a:endParaRPr lang="en-B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57F1AF-3C3D-4222-B086-B5DE1BB5A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171193"/>
              </p:ext>
            </p:extLst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EB5C7B1-2A55-4019-9364-B6B1BA5399B8}"/>
              </a:ext>
            </a:extLst>
          </p:cNvPr>
          <p:cNvGrpSpPr/>
          <p:nvPr/>
        </p:nvGrpSpPr>
        <p:grpSpPr>
          <a:xfrm>
            <a:off x="5337360" y="4650660"/>
            <a:ext cx="2492640" cy="1108800"/>
            <a:chOff x="5337360" y="4650660"/>
            <a:chExt cx="2492640" cy="11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9E038B-CF68-438B-8CF4-FDA365DF670A}"/>
                    </a:ext>
                  </a:extLst>
                </p14:cNvPr>
                <p14:cNvContentPartPr/>
                <p14:nvPr/>
              </p14:nvContentPartPr>
              <p14:xfrm>
                <a:off x="5337360" y="4650660"/>
                <a:ext cx="1137960" cy="49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9E038B-CF68-438B-8CF4-FDA365DF67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8920" y="4622220"/>
                  <a:ext cx="11948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8D24B9-E557-487C-B01D-AA0C4C1B4A0F}"/>
                    </a:ext>
                  </a:extLst>
                </p14:cNvPr>
                <p14:cNvContentPartPr/>
                <p14:nvPr/>
              </p14:nvContentPartPr>
              <p14:xfrm>
                <a:off x="6851520" y="5085900"/>
                <a:ext cx="978480" cy="67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8D24B9-E557-487C-B01D-AA0C4C1B4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080" y="5057460"/>
                  <a:ext cx="103500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813FFD-F133-4302-9334-3BCCF55CD8B9}"/>
                    </a:ext>
                  </a:extLst>
                </p14:cNvPr>
                <p14:cNvContentPartPr/>
                <p14:nvPr/>
              </p14:nvContentPartPr>
              <p14:xfrm>
                <a:off x="6434640" y="4977540"/>
                <a:ext cx="621720" cy="16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813FFD-F133-4302-9334-3BCCF55CD8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6560" y="4949100"/>
                  <a:ext cx="67860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81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D66-AD33-48A6-B1AE-A657E93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achar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7CD6-3A2E-4398-812D-27A75F1D8E8F}"/>
              </a:ext>
            </a:extLst>
          </p:cNvPr>
          <p:cNvSpPr txBox="1"/>
          <p:nvPr/>
        </p:nvSpPr>
        <p:spPr>
          <a:xfrm>
            <a:off x="782955" y="2074545"/>
            <a:ext cx="690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Passo</a:t>
            </a:r>
            <a:r>
              <a:rPr lang="en-US" dirty="0"/>
              <a:t> 2 – </a:t>
            </a:r>
            <a:r>
              <a:rPr lang="en-US" dirty="0" err="1"/>
              <a:t>Vamos</a:t>
            </a:r>
            <a:r>
              <a:rPr lang="en-US" dirty="0"/>
              <a:t> considerer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: BABCA</a:t>
            </a:r>
            <a:endParaRPr lang="en-BE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750452F-5429-4016-AD06-7C58EA9BD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723330"/>
              </p:ext>
            </p:extLst>
          </p:nvPr>
        </p:nvGraphicFramePr>
        <p:xfrm>
          <a:off x="838200" y="2888615"/>
          <a:ext cx="9347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5268745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863181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87110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28515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647337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017747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981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1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4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Ø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1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4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355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Longest common substring</vt:lpstr>
      <vt:lpstr>Exemplo</vt:lpstr>
      <vt:lpstr>Exemplo</vt:lpstr>
      <vt:lpstr>Como achar</vt:lpstr>
      <vt:lpstr>Como achar</vt:lpstr>
      <vt:lpstr>Como achar</vt:lpstr>
      <vt:lpstr>Como achar</vt:lpstr>
      <vt:lpstr>Como achar</vt:lpstr>
      <vt:lpstr>Como achar</vt:lpstr>
      <vt:lpstr>Como achar</vt:lpstr>
      <vt:lpstr>Como achar</vt:lpstr>
      <vt:lpstr>Equação de recorrência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Henrique</dc:creator>
  <cp:lastModifiedBy>Henrique</cp:lastModifiedBy>
  <cp:revision>7</cp:revision>
  <dcterms:created xsi:type="dcterms:W3CDTF">2020-04-13T14:30:29Z</dcterms:created>
  <dcterms:modified xsi:type="dcterms:W3CDTF">2020-04-13T18:08:30Z</dcterms:modified>
</cp:coreProperties>
</file>