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9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F91D-82D4-4489-BB34-2A04FAFB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63D1B-73C8-4F67-A6FD-AA53568F7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1A08-59F4-41FB-94DF-FF0F75CB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ABE8-F438-4638-9C1C-CAAF6BD2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A3FD-8929-4E8B-A29E-5143B3E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302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BE7-64AD-4501-8E23-777AFD94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2BB15-C7D2-437C-B9EF-F15C157EA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CEF9-0674-4643-B346-C6B878BA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B1C2-F1F4-4E14-B529-729DF180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86B2-71EC-4BAC-8E58-A73F9C85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120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91BCE-E3EF-4535-B5BB-478ABEE4B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030E5-C2B2-483D-B057-8F40080A4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7DE8-6857-4566-9F32-9FD7A3BD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E1BB-AC37-4BA3-979E-47F659A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208F-070D-479E-83C5-3497448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607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6B3E-BE0C-4ED9-8EC3-C79D0FC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55FF-8AEC-4A9D-A627-5AA55302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F65E-CF74-4810-90D3-A3C08037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4848-98DF-4EE1-911C-67FFBD63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F52C6-3EB6-4D5E-B4FC-BB3F5F9B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87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8153-7936-4DD3-976A-8BC16025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82C39-47FE-495E-9839-B726365A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040F6-27AD-487A-A7AB-32C83542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38AA-A3BA-4E85-8BD3-EF2780F4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F80C-EB8F-4C9F-91EF-8BCFB814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996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690C-795F-4AF7-83E6-64956995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6A8-09B8-4D89-88D3-777816FA2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36DC-AB07-4ACE-A0ED-765CCDD4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B0ABD-7CB9-46F5-9BDA-8B6B7817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8009-6E59-47FE-B9AE-66003E4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AF38-FAC1-4C2A-BD71-4CCC1621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73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85A-5B4F-4658-B7F1-3CE83E4F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6866-4F20-4DA9-9A6A-52988F95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AE6B0-F601-4956-92A6-A3EADE465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F5F36-1BAB-44EA-88D3-2A640D2E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B8232-72C2-4C38-B3AD-227EB81F7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2C596-ABA1-4EE0-9C44-1CF7DD86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D0046-D6DB-478D-A11D-F1D2818D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0BCA4-6DA1-48D0-8E38-217051D1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715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076C-35AB-4808-BC72-0AC278F7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6E494-8F61-43EB-AF30-CF366A2E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D2ED-6153-4D16-B229-408E3516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E2A4C-44DB-414C-BE4F-6F54DBF9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31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55082-7D36-4F10-92B7-712B793E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5FF5A-7B7E-4E7F-A9AB-331D3E7B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1E673-EFD4-421D-BB6C-0F64A026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6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3B-E882-4250-99F7-2B274619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5D64-6F3C-4705-AD1E-FC198351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4845-5C31-4876-B24D-AB94364B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6A76B-04FF-4881-90BF-71713E62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A0341-91EC-4288-8ED8-9B230B95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B0591-9CF8-46AD-8699-E87DA791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003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122C-CCAD-4E93-B2FE-7E7266DA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5B465-CDDC-4227-859C-4F8C5067B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CA74A-FE67-43A6-9442-9E6503DB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792E-5405-4D90-981B-AB173166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E0E9-3821-4DCF-B891-FECB6F67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7C083-59CD-4B3B-9DA9-6F3636E1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65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D4DAE-408D-43E6-BA2F-6B32BD8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C7F77-EE4C-49F7-BCEC-8D2F7230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C469-4EA3-4E14-95E7-D647E73CE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B3678-FA1F-416B-9529-32B9681FB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6B-8252-41C4-9ADE-687E89EA0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B668C-D0E6-4394-98A2-0177083F9727}"/>
              </a:ext>
            </a:extLst>
          </p:cNvPr>
          <p:cNvSpPr txBox="1"/>
          <p:nvPr userDrawn="1"/>
        </p:nvSpPr>
        <p:spPr>
          <a:xfrm rot="16200000">
            <a:off x="9864451" y="3120778"/>
            <a:ext cx="3988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H3dema © 2020</a:t>
            </a:r>
            <a:endParaRPr lang="en-BE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3dema/D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9103-4E8E-4CE0-B36E-623D7B085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Longest common subsequence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484B-45FC-4D21-8C28-AA939DF32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822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787101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94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MZJAWX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27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709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MZJAWXU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032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658F-DCC5-4A71-90B0-F84D0C8F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Equação</a:t>
            </a:r>
            <a:r>
              <a:rPr lang="en-US" dirty="0"/>
              <a:t> de </a:t>
            </a:r>
            <a:r>
              <a:rPr lang="en-US" dirty="0" err="1"/>
              <a:t>recorrência</a:t>
            </a:r>
            <a:endParaRPr lang="en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82203-739D-4EC1-8139-16DCEA06D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46" y="3008923"/>
            <a:ext cx="11014384" cy="2047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2918C-A429-4688-A844-7E8CAD1E7E10}"/>
              </a:ext>
            </a:extLst>
          </p:cNvPr>
          <p:cNvSpPr txBox="1"/>
          <p:nvPr/>
        </p:nvSpPr>
        <p:spPr>
          <a:xfrm>
            <a:off x="603646" y="6231265"/>
            <a:ext cx="6757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Código </a:t>
            </a:r>
            <a:r>
              <a:rPr lang="en-US" sz="2800" dirty="0" err="1"/>
              <a:t>em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https://github.com/h3dema/DPP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67500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E730-3B94-4EB5-A3DC-D812FD3A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CF6B-0FDB-4892-9C6A-991C14C7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Temos</a:t>
            </a:r>
            <a:r>
              <a:rPr lang="en-US" sz="3200" dirty="0"/>
              <a:t> </a:t>
            </a:r>
            <a:r>
              <a:rPr lang="en-US" sz="3200" dirty="0" err="1"/>
              <a:t>duas</a:t>
            </a:r>
            <a:r>
              <a:rPr lang="en-US" sz="3200" dirty="0"/>
              <a:t> string:</a:t>
            </a:r>
          </a:p>
          <a:p>
            <a:endParaRPr lang="en-US" sz="3200" dirty="0"/>
          </a:p>
          <a:p>
            <a:pPr lvl="1"/>
            <a:r>
              <a:rPr lang="en-US" sz="4400" dirty="0"/>
              <a:t>XMJYAUZ</a:t>
            </a:r>
          </a:p>
          <a:p>
            <a:pPr lvl="1"/>
            <a:endParaRPr lang="en-US" sz="4400" dirty="0"/>
          </a:p>
          <a:p>
            <a:pPr lvl="1"/>
            <a:r>
              <a:rPr lang="en-US" sz="4400" dirty="0"/>
              <a:t>MZJAWXU</a:t>
            </a:r>
          </a:p>
          <a:p>
            <a:endParaRPr lang="en-US" sz="3200" dirty="0"/>
          </a:p>
          <a:p>
            <a:endParaRPr lang="en-BE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DC666-3A11-4062-B26F-C74D0720E438}"/>
              </a:ext>
            </a:extLst>
          </p:cNvPr>
          <p:cNvSpPr txBox="1"/>
          <p:nvPr/>
        </p:nvSpPr>
        <p:spPr>
          <a:xfrm>
            <a:off x="6143625" y="1825625"/>
            <a:ext cx="54140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Problema</a:t>
            </a:r>
            <a:r>
              <a:rPr lang="en-US" sz="4000" dirty="0">
                <a:solidFill>
                  <a:srgbClr val="FF0000"/>
                </a:solidFill>
              </a:rPr>
              <a:t>:</a:t>
            </a:r>
          </a:p>
          <a:p>
            <a:endParaRPr lang="en-US" sz="3200" dirty="0"/>
          </a:p>
          <a:p>
            <a:r>
              <a:rPr lang="en-US" sz="3200" dirty="0"/>
              <a:t>Achar a </a:t>
            </a:r>
            <a:r>
              <a:rPr lang="en-US" sz="3200" dirty="0" err="1"/>
              <a:t>maior</a:t>
            </a:r>
            <a:r>
              <a:rPr lang="en-US" sz="3200" dirty="0"/>
              <a:t> </a:t>
            </a:r>
            <a:r>
              <a:rPr lang="en-US" sz="3200" dirty="0" err="1"/>
              <a:t>sequencia</a:t>
            </a:r>
            <a:r>
              <a:rPr lang="en-US" sz="3200" dirty="0"/>
              <a:t> de </a:t>
            </a:r>
            <a:r>
              <a:rPr lang="en-US" sz="3200" dirty="0" err="1"/>
              <a:t>caracteres</a:t>
            </a:r>
            <a:r>
              <a:rPr lang="en-US" sz="3200" dirty="0"/>
              <a:t> (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precisam</a:t>
            </a:r>
            <a:r>
              <a:rPr lang="en-US" sz="3200" dirty="0"/>
              <a:t> ser consecutives) que </a:t>
            </a:r>
            <a:r>
              <a:rPr lang="en-US" sz="3200" dirty="0" err="1"/>
              <a:t>está</a:t>
            </a:r>
            <a:r>
              <a:rPr lang="en-US" sz="3200" dirty="0"/>
              <a:t> </a:t>
            </a:r>
            <a:r>
              <a:rPr lang="en-US" sz="3200" dirty="0" err="1"/>
              <a:t>presente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ambas as strings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4281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E730-3B94-4EB5-A3DC-D812FD3A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CF6B-0FDB-4892-9C6A-991C14C7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lvl="1"/>
            <a:r>
              <a:rPr lang="en-US" sz="4400" dirty="0"/>
              <a:t>X</a:t>
            </a:r>
            <a:r>
              <a:rPr lang="en-US" sz="4400" dirty="0">
                <a:solidFill>
                  <a:srgbClr val="FF0000"/>
                </a:solidFill>
              </a:rPr>
              <a:t>MJ</a:t>
            </a:r>
            <a:r>
              <a:rPr lang="en-US" sz="4400" dirty="0"/>
              <a:t>Y</a:t>
            </a:r>
            <a:r>
              <a:rPr lang="en-US" sz="4400" dirty="0">
                <a:solidFill>
                  <a:srgbClr val="FF0000"/>
                </a:solidFill>
              </a:rPr>
              <a:t>AU</a:t>
            </a:r>
            <a:r>
              <a:rPr lang="en-US" sz="4400" dirty="0"/>
              <a:t>Z</a:t>
            </a:r>
          </a:p>
          <a:p>
            <a:pPr lvl="1"/>
            <a:endParaRPr lang="en-US" sz="4400" dirty="0"/>
          </a:p>
          <a:p>
            <a:pPr lvl="1"/>
            <a:r>
              <a:rPr lang="en-US" sz="4400" dirty="0">
                <a:solidFill>
                  <a:srgbClr val="FF0000"/>
                </a:solidFill>
              </a:rPr>
              <a:t>M</a:t>
            </a:r>
            <a:r>
              <a:rPr lang="en-US" sz="4400" dirty="0"/>
              <a:t>Z</a:t>
            </a:r>
            <a:r>
              <a:rPr lang="en-US" sz="4400" dirty="0">
                <a:solidFill>
                  <a:srgbClr val="FF0000"/>
                </a:solidFill>
              </a:rPr>
              <a:t>JA</a:t>
            </a:r>
            <a:r>
              <a:rPr lang="en-US" sz="4400" dirty="0"/>
              <a:t>WX</a:t>
            </a:r>
            <a:r>
              <a:rPr lang="en-US" sz="4400" dirty="0">
                <a:solidFill>
                  <a:srgbClr val="FF0000"/>
                </a:solidFill>
              </a:rPr>
              <a:t>U</a:t>
            </a:r>
          </a:p>
          <a:p>
            <a:endParaRPr lang="en-US" sz="3200" dirty="0"/>
          </a:p>
          <a:p>
            <a:endParaRPr lang="en-B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8F7DB-221C-4490-9E61-5BC413B2C716}"/>
              </a:ext>
            </a:extLst>
          </p:cNvPr>
          <p:cNvSpPr txBox="1"/>
          <p:nvPr/>
        </p:nvSpPr>
        <p:spPr>
          <a:xfrm>
            <a:off x="6395085" y="3234690"/>
            <a:ext cx="2834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MJAU</a:t>
            </a:r>
            <a:endParaRPr lang="en-BE" sz="5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D64B55-B1D5-4EDB-8582-7E06F37D0937}"/>
              </a:ext>
            </a:extLst>
          </p:cNvPr>
          <p:cNvSpPr/>
          <p:nvPr/>
        </p:nvSpPr>
        <p:spPr>
          <a:xfrm>
            <a:off x="4754880" y="3385780"/>
            <a:ext cx="1421130" cy="8058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47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692466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1 – Se </a:t>
            </a:r>
            <a:r>
              <a:rPr lang="en-US" dirty="0" err="1"/>
              <a:t>alguma</a:t>
            </a:r>
            <a:r>
              <a:rPr lang="en-US" dirty="0"/>
              <a:t> das strings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vazia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162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950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31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5253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721791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42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001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08701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50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MZJ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5484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570132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6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MZJA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3609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852322"/>
              </p:ext>
            </p:extLst>
          </p:nvPr>
        </p:nvGraphicFramePr>
        <p:xfrm>
          <a:off x="838200" y="2888615"/>
          <a:ext cx="10515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2420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32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82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MZJAW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102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458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Longest common subsequence</vt:lpstr>
      <vt:lpstr>Exemplo</vt:lpstr>
      <vt:lpstr>Exemplo</vt:lpstr>
      <vt:lpstr>Como achar</vt:lpstr>
      <vt:lpstr>Como achar</vt:lpstr>
      <vt:lpstr>Como achar</vt:lpstr>
      <vt:lpstr>Como achar</vt:lpstr>
      <vt:lpstr>Como achar</vt:lpstr>
      <vt:lpstr>Como achar</vt:lpstr>
      <vt:lpstr>Como achar</vt:lpstr>
      <vt:lpstr>Como achar</vt:lpstr>
      <vt:lpstr>Equação de recorrência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Henrique</dc:creator>
  <cp:lastModifiedBy>Henrique</cp:lastModifiedBy>
  <cp:revision>4</cp:revision>
  <dcterms:created xsi:type="dcterms:W3CDTF">2020-04-13T14:30:29Z</dcterms:created>
  <dcterms:modified xsi:type="dcterms:W3CDTF">2020-04-13T14:57:55Z</dcterms:modified>
</cp:coreProperties>
</file>