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58" r:id="rId4"/>
    <p:sldId id="265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A5DB0-9690-4C1D-9CC9-198CFCAD6D2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432A-6B61-4F2A-9E04-4F96C59E8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r>
              <a:rPr lang="en-US" baseline="0" dirty="0" smtClean="0"/>
              <a:t> tree example:</a:t>
            </a:r>
          </a:p>
          <a:p>
            <a:r>
              <a:rPr lang="en-US" baseline="0" dirty="0" smtClean="0"/>
              <a:t>- Giving emphasis to prediction, will it affect interpretability and vice versa? If so, how do we deal with that?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Should have given guidelines to how to deal with this tradeoff.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C432A-6B61-4F2A-9E04-4F96C59E84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problem of over explaining the task by giving irrelevant information. </a:t>
            </a:r>
          </a:p>
          <a:p>
            <a:r>
              <a:rPr lang="en-US" dirty="0" smtClean="0"/>
              <a:t>Law</a:t>
            </a:r>
            <a:r>
              <a:rPr lang="en-US" baseline="0" dirty="0" smtClean="0"/>
              <a:t> of diminishing returns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C432A-6B61-4F2A-9E04-4F96C59E84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https://www.amazon.com/s?k=iphone&amp;ref=nb_sb_noss_2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C432A-6B61-4F2A-9E04-4F96C59E8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4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AA0C-DCB7-4A85-A0CD-C7541F64769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13DC-FF21-4F0D-A36A-322017F2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Towards A Rigorous Science of Interpretable 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Finale </a:t>
            </a:r>
            <a:r>
              <a:rPr lang="en-US" dirty="0" err="1" smtClean="0"/>
              <a:t>Doshi</a:t>
            </a:r>
            <a:r>
              <a:rPr lang="en-US" dirty="0" smtClean="0"/>
              <a:t>-Velez and Been Kim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888210"/>
            <a:ext cx="3020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Critiqued </a:t>
            </a:r>
            <a:r>
              <a:rPr lang="en-US" dirty="0"/>
              <a:t>by: Rebecca Adaimi</a:t>
            </a:r>
          </a:p>
          <a:p>
            <a:r>
              <a:rPr lang="en-US" dirty="0"/>
              <a:t>	 </a:t>
            </a:r>
            <a:r>
              <a:rPr lang="en-US" dirty="0" smtClean="0"/>
              <a:t>     </a:t>
            </a:r>
            <a:r>
              <a:rPr lang="en-US" dirty="0" err="1" smtClean="0"/>
              <a:t>Ronshee</a:t>
            </a:r>
            <a:r>
              <a:rPr lang="en-US" dirty="0" smtClean="0"/>
              <a:t> </a:t>
            </a:r>
            <a:r>
              <a:rPr lang="en-US" dirty="0"/>
              <a:t>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Tradeoff between Accuracy and Interpretability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Did not deal with the tradeoff between getting a good interpretable model and an accurate model. </a:t>
            </a:r>
          </a:p>
          <a:p>
            <a:pPr lvl="1"/>
            <a:r>
              <a:rPr lang="en-US" dirty="0" smtClean="0"/>
              <a:t>Is there a tradeoff between accuracy and interpretability for a given model? </a:t>
            </a:r>
          </a:p>
          <a:p>
            <a:r>
              <a:rPr lang="en-US" dirty="0" smtClean="0"/>
              <a:t>Interpretability doesn’t imply you should give any room for error.</a:t>
            </a:r>
          </a:p>
          <a:p>
            <a:pPr lvl="1"/>
            <a:r>
              <a:rPr lang="en-US" dirty="0" smtClean="0"/>
              <a:t>This paper should also tell how to get a highly accurate model with reasonable interpretability. </a:t>
            </a:r>
          </a:p>
          <a:p>
            <a:pPr lvl="1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293"/>
          <a:stretch/>
        </p:blipFill>
        <p:spPr>
          <a:xfrm>
            <a:off x="6013892" y="2161309"/>
            <a:ext cx="5984150" cy="35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Incompleteness vs.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include in the interpretability definition (Why) </a:t>
            </a:r>
            <a:r>
              <a:rPr lang="en-US" dirty="0" smtClean="0"/>
              <a:t>what constitutes a complete and sufficient explanation (overstatement vs. understatement)</a:t>
            </a:r>
          </a:p>
        </p:txBody>
      </p:sp>
    </p:spTree>
    <p:extLst>
      <p:ext uri="{BB962C8B-B14F-4D97-AF65-F5344CB8AC3E}">
        <p14:creationId xmlns:p14="http://schemas.microsoft.com/office/powerpoint/2010/main" val="18069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Explanations should be based on the target </a:t>
            </a:r>
            <a:r>
              <a:rPr lang="en-US" dirty="0" smtClean="0"/>
              <a:t>audience (specific or diverse)</a:t>
            </a:r>
          </a:p>
          <a:p>
            <a:pPr lvl="1"/>
            <a:r>
              <a:rPr lang="en-US" b="1" dirty="0" smtClean="0"/>
              <a:t>BUT, </a:t>
            </a:r>
            <a:r>
              <a:rPr lang="en-US" dirty="0" smtClean="0"/>
              <a:t>the complexity of the explanations depends on the training 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5236" y="4036291"/>
            <a:ext cx="9597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 smtClean="0">
                <a:solidFill>
                  <a:srgbClr val="FF0000"/>
                </a:solidFill>
              </a:rPr>
              <a:t>Tasks</a:t>
            </a:r>
            <a:r>
              <a:rPr lang="en-US" sz="2400" dirty="0">
                <a:solidFill>
                  <a:srgbClr val="FF0000"/>
                </a:solidFill>
              </a:rPr>
              <a:t>, Data, and </a:t>
            </a:r>
            <a:r>
              <a:rPr lang="en-US" sz="2400" dirty="0" smtClean="0">
                <a:solidFill>
                  <a:srgbClr val="FF0000"/>
                </a:solidFill>
              </a:rPr>
              <a:t>Methods should be unified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three categories (tasks, data, and methods) are inter-dependent.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à"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Example-based Reasoning vs. Philosophical-based Reasoning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only gives general advice to researchers on how to treat machine learning systems. They did not give direct guidelines or examples (like picked a paper and demonstrated what things are </a:t>
            </a:r>
            <a:r>
              <a:rPr lang="en-US" dirty="0" smtClean="0"/>
              <a:t>missing)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262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Towards A Rigorous Science of Interpretable Machine Learning</vt:lpstr>
      <vt:lpstr>Tradeoff between Accuracy and Interpretability</vt:lpstr>
      <vt:lpstr>Incompleteness vs. Redundancy</vt:lpstr>
      <vt:lpstr>Complexity of Explanations</vt:lpstr>
      <vt:lpstr>Example-based Reasoning vs. Philosophical-based Reasoning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Adaimi, Rebecca</dc:creator>
  <cp:lastModifiedBy>Adaimi, Rebecca</cp:lastModifiedBy>
  <cp:revision>21</cp:revision>
  <dcterms:created xsi:type="dcterms:W3CDTF">2019-02-15T21:17:00Z</dcterms:created>
  <dcterms:modified xsi:type="dcterms:W3CDTF">2019-02-18T23:00:37Z</dcterms:modified>
</cp:coreProperties>
</file>