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64" r:id="rId3"/>
    <p:sldId id="257" r:id="rId4"/>
    <p:sldId id="262" r:id="rId5"/>
    <p:sldId id="263" r:id="rId6"/>
    <p:sldId id="265" r:id="rId7"/>
  </p:sldIdLst>
  <p:sldSz cx="9144000" cy="5143500" type="screen16x9"/>
  <p:notesSz cx="6858000" cy="9313863"/>
  <p:embeddedFontLst>
    <p:embeddedFont>
      <p:font typeface="Arial Black" panose="020B0A040201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5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not perform interpretability evaluation</a:t>
            </a:r>
            <a:endParaRPr dirty="0"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99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57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40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8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628650" y="3562350"/>
            <a:ext cx="56197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8"/>
          <p:cNvSpPr txBox="1"/>
          <p:nvPr/>
        </p:nvSpPr>
        <p:spPr>
          <a:xfrm>
            <a:off x="505624" y="4293869"/>
            <a:ext cx="7886700" cy="67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Critique presented by</a:t>
            </a:r>
            <a:endParaRPr sz="12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Marius Arvinte, Mai Lee Chang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FEBRUARY 12, 2019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502920" y="1200150"/>
            <a:ext cx="787416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CRITIQUE:  STREAMING WEAK SUBMODULARITY:  INTERPRETING NEURAL NETWORKS ON THE FLY</a:t>
            </a:r>
            <a:endParaRPr dirty="0"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548640" y="362330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Elenberg, E., Dimakis, A. G., Feldman, M., &amp; Karbasi, A., NIPS 2017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/>
              <a:t>Interpretability vs. Explainability</a:t>
            </a:r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52400" y="1101388"/>
            <a:ext cx="8686800" cy="4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paper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6" name="Google Shape;50;p9"/>
          <p:cNvSpPr txBox="1"/>
          <p:nvPr/>
        </p:nvSpPr>
        <p:spPr>
          <a:xfrm>
            <a:off x="152400" y="4343350"/>
            <a:ext cx="8686800" cy="39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Seems more like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32" y="1607352"/>
            <a:ext cx="341042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/>
              <a:t>Some interpretability issues</a:t>
            </a:r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52400" y="1101388"/>
            <a:ext cx="8686800" cy="4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 [Achanta ‘12] algorithm used for image segmentation.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10147"/>
            <a:ext cx="3618428" cy="2632363"/>
          </a:xfrm>
          <a:prstGeom prst="rect">
            <a:avLst/>
          </a:prstGeom>
        </p:spPr>
      </p:pic>
      <p:sp>
        <p:nvSpPr>
          <p:cNvPr id="5" name="Google Shape;50;p9"/>
          <p:cNvSpPr txBox="1"/>
          <p:nvPr/>
        </p:nvSpPr>
        <p:spPr>
          <a:xfrm>
            <a:off x="4251078" y="1598314"/>
            <a:ext cx="4401086" cy="3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Already uses “ground truth” = objects in the algorithm.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dk1"/>
              </a:solidFill>
            </a:endParaRP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How much of the interpretability comes from SLIC vs. </a:t>
            </a:r>
            <a:r>
              <a:rPr lang="en-US" sz="1600" b="1" i="1" dirty="0">
                <a:solidFill>
                  <a:schemeClr val="dk1"/>
                </a:solidFill>
              </a:rPr>
              <a:t>Streak</a:t>
            </a:r>
            <a:r>
              <a:rPr lang="en-US" sz="1600" b="1" dirty="0">
                <a:solidFill>
                  <a:schemeClr val="dk1"/>
                </a:solidFill>
              </a:rPr>
              <a:t>?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What happens when segmentation is not object-specific i.e. uniform 2D grid?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SLIC itself is relatively processor-heavy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tx1"/>
              </a:solidFill>
            </a:endParaRPr>
          </a:p>
          <a:p>
            <a:pPr lvl="6">
              <a:buClr>
                <a:schemeClr val="dk1"/>
              </a:buClr>
              <a:buSzPts val="1600"/>
            </a:pPr>
            <a:r>
              <a:rPr lang="en-US" sz="1600" i="0" u="none" strike="noStrike" cap="none" dirty="0">
                <a:solidFill>
                  <a:schemeClr val="tx1"/>
                </a:solidFill>
                <a:sym typeface="Arial"/>
              </a:rPr>
              <a:t>	~15s for 2048x1536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/>
              <a:t>Some interpretability issues</a:t>
            </a:r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52400" y="1101388"/>
            <a:ext cx="8686800" cy="8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 becomes especially important when dealing with small/sparse objects in pictures.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E.g. From the extended version of the </a:t>
            </a:r>
            <a:r>
              <a:rPr lang="en-US" sz="1600" i="1" dirty="0">
                <a:solidFill>
                  <a:schemeClr val="dk1"/>
                </a:solidFill>
              </a:rPr>
              <a:t>Streak</a:t>
            </a:r>
            <a:r>
              <a:rPr lang="en-US" sz="1600" dirty="0">
                <a:solidFill>
                  <a:schemeClr val="dk1"/>
                </a:solidFill>
              </a:rPr>
              <a:t> paper: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9" y="2119745"/>
            <a:ext cx="3073506" cy="2777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3291" y="2770789"/>
            <a:ext cx="437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What happens if a grid segmentation cuts the roses in halves?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Do we lose weak submodularity / break </a:t>
            </a:r>
            <a:r>
              <a:rPr lang="en-US" sz="1600" i="1" dirty="0">
                <a:solidFill>
                  <a:schemeClr val="dk1"/>
                </a:solidFill>
              </a:rPr>
              <a:t>Streak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2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/>
              <a:t>Choice of </a:t>
            </a:r>
            <a:r>
              <a:rPr lang="el-GR" sz="2800" dirty="0"/>
              <a:t>ε</a:t>
            </a:r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52400" y="1101387"/>
            <a:ext cx="8686800" cy="162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algorithm is parametrized by </a:t>
            </a:r>
            <a:r>
              <a:rPr lang="el-GR" sz="1600" dirty="0"/>
              <a:t>ε</a:t>
            </a:r>
            <a:r>
              <a:rPr lang="en-US" sz="1600" dirty="0"/>
              <a:t>, controlling the complexity / performance trade-off.</a:t>
            </a:r>
          </a:p>
          <a:p>
            <a:pPr lvl="0">
              <a:buClr>
                <a:schemeClr val="dk1"/>
              </a:buClr>
              <a:buSzPts val="1600"/>
            </a:pPr>
            <a:endParaRPr lang="en-US" sz="1600" dirty="0"/>
          </a:p>
          <a:p>
            <a:pPr marL="914400" indent="-45720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/>
              <a:t>Time complexity scales with 1/</a:t>
            </a:r>
            <a:r>
              <a:rPr lang="el-GR" sz="1600" dirty="0"/>
              <a:t>ε</a:t>
            </a:r>
            <a:endParaRPr lang="en-US" sz="1600" dirty="0"/>
          </a:p>
          <a:p>
            <a:pPr marL="914400" indent="-45720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/>
              <a:t>Performance guarantee scales with (1 - </a:t>
            </a:r>
            <a:r>
              <a:rPr lang="el-GR" sz="1600" dirty="0"/>
              <a:t>ε</a:t>
            </a:r>
            <a:r>
              <a:rPr lang="en-US" sz="1600" dirty="0"/>
              <a:t>)</a:t>
            </a:r>
            <a:endParaRPr lang="en-US" sz="1600" dirty="0">
              <a:solidFill>
                <a:schemeClr val="dk1"/>
              </a:solidFill>
            </a:endParaRPr>
          </a:p>
          <a:p>
            <a:pPr marL="457200"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</a:endParaRPr>
          </a:p>
          <a:p>
            <a:pPr marL="284163" indent="-28416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paper offers no guidance on how to pick ε.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47" y="2588334"/>
            <a:ext cx="2887753" cy="2295393"/>
          </a:xfrm>
          <a:prstGeom prst="rect">
            <a:avLst/>
          </a:prstGeom>
        </p:spPr>
      </p:pic>
      <p:cxnSp>
        <p:nvCxnSpPr>
          <p:cNvPr id="7" name="Curved Connector 6"/>
          <p:cNvCxnSpPr>
            <a:endCxn id="5" idx="0"/>
          </p:cNvCxnSpPr>
          <p:nvPr/>
        </p:nvCxnSpPr>
        <p:spPr>
          <a:xfrm>
            <a:off x="5084618" y="1794164"/>
            <a:ext cx="1853506" cy="794170"/>
          </a:xfrm>
          <a:prstGeom prst="curved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722418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This makes it impossible to preserve the </a:t>
            </a:r>
            <a:r>
              <a:rPr lang="en-US" sz="1600" b="1" dirty="0">
                <a:solidFill>
                  <a:schemeClr val="dk1"/>
                </a:solidFill>
              </a:rPr>
              <a:t>streaming </a:t>
            </a:r>
            <a:r>
              <a:rPr lang="en-US" sz="1600" dirty="0">
                <a:solidFill>
                  <a:schemeClr val="dk1"/>
                </a:solidFill>
              </a:rPr>
              <a:t>setup.</a:t>
            </a:r>
          </a:p>
          <a:p>
            <a:pPr marL="284163" indent="-28416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</a:endParaRPr>
          </a:p>
          <a:p>
            <a:pPr marL="284163" indent="-28416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Furthermore, it’s likely that </a:t>
            </a:r>
            <a:r>
              <a:rPr lang="el-GR" sz="1600" dirty="0">
                <a:solidFill>
                  <a:schemeClr val="dk1"/>
                </a:solidFill>
              </a:rPr>
              <a:t>ε</a:t>
            </a:r>
            <a:r>
              <a:rPr lang="en-US" sz="1600" dirty="0">
                <a:solidFill>
                  <a:schemeClr val="dk1"/>
                </a:solidFill>
              </a:rPr>
              <a:t> depends on the specific image / application </a:t>
            </a:r>
            <a:r>
              <a:rPr lang="en-US" sz="1600" dirty="0">
                <a:solidFill>
                  <a:schemeClr val="dk1"/>
                </a:solidFill>
                <a:sym typeface="Wingdings" panose="05000000000000000000" pitchFamily="2" charset="2"/>
              </a:rPr>
              <a:t> No universal value exists.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/>
              <a:t>Extending to other datasets</a:t>
            </a:r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152400" y="1101387"/>
            <a:ext cx="8686800" cy="3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experiments work mainly because weak submodularity is assumed for images.</a:t>
            </a:r>
          </a:p>
          <a:p>
            <a:pPr marL="282575" lvl="3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I.e. For most images, a number of </a:t>
            </a:r>
            <a:r>
              <a:rPr lang="en-US" sz="1600" i="1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patches is good enough for classification.</a:t>
            </a: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dk1"/>
              </a:solidFill>
            </a:endParaRP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Interesting to extend submodularity to other types of data:</a:t>
            </a: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Does it hold for?</a:t>
            </a: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dk1"/>
              </a:solidFill>
            </a:endParaRP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Text (with letters/words as patches) </a:t>
            </a:r>
            <a:r>
              <a:rPr lang="en-US" sz="1600" dirty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dk1"/>
                </a:solidFill>
                <a:sym typeface="Wingdings" panose="05000000000000000000" pitchFamily="2" charset="2"/>
              </a:rPr>
              <a:t>Likely</a:t>
            </a:r>
            <a:endParaRPr lang="en-US" sz="1600" b="1" dirty="0">
              <a:solidFill>
                <a:schemeClr val="dk1"/>
              </a:solidFill>
            </a:endParaRP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Audio (with phonemes as patches) </a:t>
            </a:r>
            <a:r>
              <a:rPr lang="en-US" sz="1600" dirty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dk1"/>
                </a:solidFill>
                <a:sym typeface="Wingdings" panose="05000000000000000000" pitchFamily="2" charset="2"/>
              </a:rPr>
              <a:t>Likely</a:t>
            </a:r>
          </a:p>
          <a:p>
            <a:pPr marL="282575" lvl="0" indent="-2825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sym typeface="Wingdings" panose="05000000000000000000" pitchFamily="2" charset="2"/>
              </a:rPr>
              <a:t>Financial </a:t>
            </a:r>
            <a:r>
              <a:rPr lang="en-US" sz="1600" b="1" dirty="0">
                <a:solidFill>
                  <a:schemeClr val="dk1"/>
                </a:solidFill>
                <a:sym typeface="Wingdings" panose="05000000000000000000" pitchFamily="2" charset="2"/>
              </a:rPr>
              <a:t> Probably not</a:t>
            </a:r>
            <a:endParaRPr lang="en-US" sz="16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Medical </a:t>
            </a:r>
            <a:r>
              <a:rPr lang="en-US" sz="1600" dirty="0">
                <a:solidFill>
                  <a:schemeClr val="dk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dk1"/>
                </a:solidFill>
                <a:sym typeface="Wingdings" panose="05000000000000000000" pitchFamily="2" charset="2"/>
              </a:rPr>
              <a:t>Probably not</a:t>
            </a:r>
            <a:endParaRPr lang="en-US" sz="16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310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340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16-9 White Backgroud</vt:lpstr>
      <vt:lpstr>PowerPoint Presentation</vt:lpstr>
      <vt:lpstr>Interpretability vs. Explainability</vt:lpstr>
      <vt:lpstr>Some interpretability issues</vt:lpstr>
      <vt:lpstr>Some interpretability issues</vt:lpstr>
      <vt:lpstr>Choice of ε</vt:lpstr>
      <vt:lpstr>Extending to other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 Lee Chang</cp:lastModifiedBy>
  <cp:revision>32</cp:revision>
  <dcterms:modified xsi:type="dcterms:W3CDTF">2019-02-12T18:27:52Z</dcterms:modified>
</cp:coreProperties>
</file>