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08"/>
    <p:restoredTop sz="85298"/>
  </p:normalViewPr>
  <p:slideViewPr>
    <p:cSldViewPr snapToGrid="0" snapToObjects="1">
      <p:cViewPr varScale="1">
        <p:scale>
          <a:sx n="98" d="100"/>
          <a:sy n="98" d="100"/>
        </p:scale>
        <p:origin x="19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10.png"/><Relationship Id="rId5" Type="http://schemas.openxmlformats.org/officeDocument/2006/relationships/image" Target="../media/image120.png"/><Relationship Id="rId6" Type="http://schemas.openxmlformats.org/officeDocument/2006/relationships/image" Target="../media/image130.png"/><Relationship Id="rId1" Type="http://schemas.openxmlformats.org/officeDocument/2006/relationships/image" Target="../media/image80.png"/><Relationship Id="rId2" Type="http://schemas.openxmlformats.org/officeDocument/2006/relationships/image" Target="../media/image9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D4F7C-5CF7-6147-BBBC-AB7D40AB40D7}" type="doc">
      <dgm:prSet loTypeId="urn:microsoft.com/office/officeart/2008/layout/RadialCluster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5A467-2E20-214E-A5E4-3F9281E46801}">
      <dgm:prSet phldrT="[Text]" custT="1"/>
      <dgm:spPr/>
      <dgm:t>
        <a:bodyPr/>
        <a:lstStyle/>
        <a:p>
          <a:r>
            <a:rPr lang="en-US" sz="1800" dirty="0" smtClean="0"/>
            <a:t>Additive Feature Attribution</a:t>
          </a:r>
          <a:endParaRPr lang="en-US" sz="1800" dirty="0"/>
        </a:p>
      </dgm:t>
    </dgm:pt>
    <dgm:pt modelId="{BA360281-2252-1840-B3BD-B5764FA2F77F}" type="parTrans" cxnId="{6F5F06C6-21D2-A342-AB7A-CA97CCA93E56}">
      <dgm:prSet/>
      <dgm:spPr/>
      <dgm:t>
        <a:bodyPr/>
        <a:lstStyle/>
        <a:p>
          <a:endParaRPr lang="en-US"/>
        </a:p>
      </dgm:t>
    </dgm:pt>
    <dgm:pt modelId="{4EE7A7EC-5437-3A4B-BA37-54E560EF8925}" type="sibTrans" cxnId="{6F5F06C6-21D2-A342-AB7A-CA97CCA93E5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EC6A00B-A315-E84D-BB98-AB9B282D4B5A}">
          <dgm:prSet phldrT="[Text]" custT="1"/>
          <dgm:spPr/>
          <dgm:t>
            <a:bodyPr/>
            <a:lstStyle/>
            <a:p>
              <a:r>
                <a:rPr lang="en-US" sz="1800" dirty="0" smtClean="0"/>
                <a:t>DeepLIFT:</a:t>
              </a:r>
            </a:p>
            <a:p>
              <a14:m>
                <m:oMath xmlns:m="http://schemas.openxmlformats.org/officeDocument/2006/math">
                  <m:nary>
                    <m:naryPr>
                      <m:chr m:val="∑"/>
                      <m:ctrlPr>
                        <a:rPr lang="is-IS" sz="1600" i="1" smtClean="0">
                          <a:latin typeface="Cambria Math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16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=1</m:t>
                      </m:r>
                    </m:sub>
                    <m:sup>
                      <m:r>
                        <a:rPr lang="en-US" sz="1600" b="0" i="1" smtClean="0">
                          <a:latin typeface="Cambria Math" charset="0"/>
                        </a:rPr>
                        <m:t>𝑛</m:t>
                      </m:r>
                    </m:sup>
                    <m:e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</m:t>
                      </m:r>
                    </m:e>
                  </m:nary>
                </m:oMath>
              </a14:m>
              <a:r>
                <a:rPr lang="en-US" sz="1800" dirty="0" smtClean="0"/>
                <a:t>,</a:t>
              </a:r>
            </a:p>
            <a:p>
              <a:r>
                <a:rPr lang="en-US" sz="1400" dirty="0" smtClean="0"/>
                <a:t>Summation-to-delta: every input perturbation add up to the output value</a:t>
              </a:r>
              <a:endParaRPr lang="en-US" sz="1400" dirty="0"/>
            </a:p>
          </dgm:t>
        </dgm:pt>
      </mc:Choice>
      <mc:Fallback xmlns="">
        <dgm:pt modelId="{0EC6A00B-A315-E84D-BB98-AB9B282D4B5A}">
          <dgm:prSet phldrT="[Text]" custT="1"/>
          <dgm:spPr/>
          <dgm:t>
            <a:bodyPr/>
            <a:lstStyle/>
            <a:p>
              <a:r>
                <a:rPr lang="en-US" sz="1800" dirty="0" smtClean="0"/>
                <a:t>DeepLIFT:</a:t>
              </a:r>
            </a:p>
            <a:p>
              <a:r>
                <a:rPr lang="is-IS" sz="1600" i="0" smtClean="0">
                  <a:latin typeface="Cambria Math" charset="0"/>
                </a:rPr>
                <a:t>∑24_(</a:t>
              </a:r>
              <a:r>
                <a:rPr lang="en-US" sz="1600" b="0" i="0" smtClean="0">
                  <a:latin typeface="Cambria Math" charset="0"/>
                </a:rPr>
                <a:t>𝑖=1</a:t>
              </a:r>
              <a:r>
                <a:rPr lang="is-IS" sz="1600" b="0" i="0" smtClean="0">
                  <a:latin typeface="Cambria Math" charset="0"/>
                </a:rPr>
                <a:t>)^</a:t>
              </a:r>
              <a:r>
                <a:rPr lang="en-US" sz="1600" b="0" i="0" smtClean="0">
                  <a:latin typeface="Cambria Math" charset="0"/>
                </a:rPr>
                <a:t>𝑛</a:t>
              </a:r>
              <a:r>
                <a:rPr lang="is-IS" sz="1600" b="0" i="0" smtClean="0">
                  <a:latin typeface="Cambria Math" charset="0"/>
                </a:rPr>
                <a:t>▒〖</a:t>
              </a:r>
              <a:r>
                <a:rPr lang="en-US" sz="1600" b="0" i="0" smtClean="0">
                  <a:latin typeface="Cambria Math" charset="0"/>
                </a:rPr>
                <a:t>𝐶_(</a:t>
              </a:r>
              <a:r>
                <a:rPr lang="en-US" sz="1600" i="0" smtClean="0">
                  <a:latin typeface="Cambria Math" charset="0"/>
                  <a:ea typeface="Cambria Math" charset="0"/>
                  <a:cs typeface="Cambria Math" charset="0"/>
                </a:rPr>
                <a:t>∆</a:t>
              </a:r>
              <a:r>
                <a:rPr lang="en-US" sz="1600" b="0" i="0" smtClean="0">
                  <a:latin typeface="Cambria Math" charset="0"/>
                  <a:ea typeface="Cambria Math" charset="0"/>
                  <a:cs typeface="Cambria Math" charset="0"/>
                </a:rPr>
                <a:t>𝑥_𝑖 </a:t>
              </a:r>
              <a:r>
                <a:rPr lang="en-US" sz="1600" i="0" smtClean="0">
                  <a:latin typeface="Cambria Math" charset="0"/>
                  <a:ea typeface="Cambria Math" charset="0"/>
                  <a:cs typeface="Cambria Math" charset="0"/>
                </a:rPr>
                <a:t>∆</a:t>
              </a:r>
              <a:r>
                <a:rPr lang="en-US" sz="1600" b="0" i="0" smtClean="0">
                  <a:latin typeface="Cambria Math" charset="0"/>
                  <a:ea typeface="Cambria Math" charset="0"/>
                  <a:cs typeface="Cambria Math" charset="0"/>
                </a:rPr>
                <a:t>𝑜)</a:t>
              </a:r>
              <a:r>
                <a:rPr lang="en-US" sz="1600" b="0" i="0" smtClean="0">
                  <a:latin typeface="Cambria Math" charset="0"/>
                </a:rPr>
                <a:t>=</a:t>
              </a:r>
              <a:r>
                <a:rPr lang="en-US" sz="1600" b="0" i="0" smtClean="0">
                  <a:latin typeface="Cambria Math" charset="0"/>
                  <a:ea typeface="Cambria Math" charset="0"/>
                  <a:cs typeface="Cambria Math" charset="0"/>
                </a:rPr>
                <a:t>∆𝑜</a:t>
              </a:r>
              <a:r>
                <a:rPr lang="is-IS" sz="1600" b="0" i="0" smtClean="0">
                  <a:latin typeface="Cambria Math" charset="0"/>
                  <a:ea typeface="Cambria Math" charset="0"/>
                  <a:cs typeface="Cambria Math" charset="0"/>
                </a:rPr>
                <a:t>〗</a:t>
              </a:r>
              <a:r>
                <a:rPr lang="en-US" sz="1800" dirty="0" smtClean="0"/>
                <a:t>,</a:t>
              </a:r>
            </a:p>
            <a:p>
              <a:r>
                <a:rPr lang="en-US" sz="1400" dirty="0" smtClean="0"/>
                <a:t>Summation-to-delta: every input perturbation add up to the output value</a:t>
              </a:r>
              <a:endParaRPr lang="en-US" sz="1400" dirty="0"/>
            </a:p>
          </dgm:t>
        </dgm:pt>
      </mc:Fallback>
    </mc:AlternateContent>
    <dgm:pt modelId="{CAEA932B-973A-3D4D-BEDC-4D31C074CC5F}" type="parTrans" cxnId="{1D64E763-5A50-EF4B-A568-2C3A0F009004}">
      <dgm:prSet/>
      <dgm:spPr/>
      <dgm:t>
        <a:bodyPr/>
        <a:lstStyle/>
        <a:p>
          <a:endParaRPr lang="en-US"/>
        </a:p>
      </dgm:t>
    </dgm:pt>
    <dgm:pt modelId="{F7FB3058-8568-1546-AE94-34772EAC9C37}" type="sibTrans" cxnId="{1D64E763-5A50-EF4B-A568-2C3A0F00900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387C837-9611-D449-99ED-5AC8A4CB79E6}">
          <dgm:prSet phldrT="[Text]" custT="1"/>
          <dgm:spPr/>
          <dgm:t>
            <a:bodyPr/>
            <a:lstStyle/>
            <a:p>
              <a:r>
                <a:rPr lang="en-US" sz="1800" dirty="0" smtClean="0"/>
                <a:t>Shapley Value: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4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⊆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\</m:t>
                        </m:r>
                        <m:r>
                          <m:rPr>
                            <m:lit/>
                            <m:brk m:alnAt="9"/>
                          </m:r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{</m:t>
                        </m:r>
                        <m:r>
                          <m:rPr>
                            <m:brk m:alnAt="9"/>
                          </m:rP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sz="14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14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14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!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m:oMathPara>
              </a14:m>
              <a:endParaRPr lang="en-US" sz="1600" dirty="0" smtClean="0"/>
            </a:p>
            <a:p>
              <a:r>
                <a:rPr lang="en-US" sz="1600" dirty="0" smtClean="0"/>
                <a:t>Feature attribution of all subset combinations.</a:t>
              </a:r>
              <a:endParaRPr lang="en-US" sz="1600" dirty="0"/>
            </a:p>
          </dgm:t>
        </dgm:pt>
      </mc:Choice>
      <mc:Fallback xmlns="">
        <dgm:pt modelId="{2387C837-9611-D449-99ED-5AC8A4CB79E6}">
          <dgm:prSet phldrT="[Text]" custT="1"/>
          <dgm:spPr/>
          <dgm:t>
            <a:bodyPr/>
            <a:lstStyle/>
            <a:p>
              <a:r>
                <a:rPr lang="en-US" sz="1800" dirty="0" smtClean="0"/>
                <a:t>Shapley Value:</a:t>
              </a:r>
            </a:p>
            <a:p>
              <a:r>
                <a:rPr lang="en-US" sz="1400" i="0" smtClean="0">
                  <a:latin typeface="Cambria Math" charset="0"/>
                  <a:ea typeface="Cambria Math" charset="0"/>
                  <a:cs typeface="Cambria Math" charset="0"/>
                </a:rPr>
                <a:t>𝜙_</a:t>
              </a:r>
              <a:r>
                <a:rPr lang="en-US" sz="1400" b="0" i="0" smtClean="0">
                  <a:latin typeface="Cambria Math" charset="0"/>
                </a:rPr>
                <a:t>𝑖=∑10_(𝑆</a:t>
              </a:r>
              <a:r>
                <a:rPr lang="en-US" sz="1400" b="0" i="0" smtClean="0">
                  <a:latin typeface="Cambria Math" charset="0"/>
                  <a:ea typeface="Cambria Math" charset="0"/>
                  <a:cs typeface="Cambria Math" charset="0"/>
                </a:rPr>
                <a:t>⊆𝐹\\{𝑖})▒〖</a:t>
              </a:r>
              <a:r>
                <a:rPr lang="hr-HR" sz="1400" b="0" i="0" smtClean="0">
                  <a:latin typeface="Cambria Math" charset="0"/>
                  <a:ea typeface="Cambria Math" charset="0"/>
                  <a:cs typeface="Cambria Math" charset="0"/>
                </a:rPr>
                <a:t>|</a:t>
              </a:r>
              <a:r>
                <a:rPr lang="en-US" sz="1400" b="0" i="0" smtClean="0">
                  <a:latin typeface="Cambria Math" charset="0"/>
                </a:rPr>
                <a:t>𝑆</a:t>
              </a:r>
              <a:r>
                <a:rPr lang="hr-HR" sz="1400" b="0" i="0" smtClean="0">
                  <a:latin typeface="Cambria Math" charset="0"/>
                </a:rPr>
                <a:t>|</a:t>
              </a:r>
              <a:r>
                <a:rPr lang="en-US" sz="1400" b="0" i="0" smtClean="0">
                  <a:latin typeface="Cambria Math" charset="0"/>
                </a:rPr>
                <a:t>!(</a:t>
              </a:r>
              <a:r>
                <a:rPr lang="hr-HR" sz="1400" b="0" i="0" smtClean="0">
                  <a:latin typeface="Cambria Math" charset="0"/>
                </a:rPr>
                <a:t>|</a:t>
              </a:r>
              <a:r>
                <a:rPr lang="en-US" sz="1400" b="0" i="0" smtClean="0">
                  <a:latin typeface="Cambria Math" charset="0"/>
                </a:rPr>
                <a:t>𝐹</a:t>
              </a:r>
              <a:r>
                <a:rPr lang="hr-HR" sz="1400" b="0" i="0" smtClean="0">
                  <a:latin typeface="Cambria Math" charset="0"/>
                </a:rPr>
                <a:t>|</a:t>
              </a:r>
              <a:r>
                <a:rPr lang="en-US" sz="1400" b="0" i="0" smtClean="0">
                  <a:latin typeface="Cambria Math" charset="0"/>
                </a:rPr>
                <a:t>−</a:t>
              </a:r>
              <a:r>
                <a:rPr lang="hr-HR" sz="1400" b="0" i="0" smtClean="0">
                  <a:latin typeface="Cambria Math" charset="0"/>
                </a:rPr>
                <a:t>|</a:t>
              </a:r>
              <a:r>
                <a:rPr lang="en-US" sz="1400" b="0" i="0" smtClean="0">
                  <a:latin typeface="Cambria Math" charset="0"/>
                </a:rPr>
                <a:t>𝑆</a:t>
              </a:r>
              <a:r>
                <a:rPr lang="hr-HR" sz="1400" b="0" i="0" smtClean="0">
                  <a:latin typeface="Cambria Math" charset="0"/>
                </a:rPr>
                <a:t>|</a:t>
              </a:r>
              <a:r>
                <a:rPr lang="en-US" sz="1400" b="0" i="0" smtClean="0">
                  <a:latin typeface="Cambria Math" charset="0"/>
                </a:rPr>
                <a:t>−1)!</a:t>
              </a:r>
              <a:r>
                <a:rPr lang="mr-IN" sz="1400" b="0" i="0" smtClean="0">
                  <a:latin typeface="Cambria Math" charset="0"/>
                </a:rPr>
                <a:t>/</a:t>
              </a:r>
              <a:r>
                <a:rPr lang="hr-HR" sz="1400" b="0" i="0" smtClean="0">
                  <a:latin typeface="Cambria Math" charset="0"/>
                </a:rPr>
                <a:t>|</a:t>
              </a:r>
              <a:r>
                <a:rPr lang="en-US" sz="1400" b="0" i="0" smtClean="0">
                  <a:latin typeface="Cambria Math" charset="0"/>
                </a:rPr>
                <a:t>𝐹</a:t>
              </a:r>
              <a:r>
                <a:rPr lang="hr-HR" sz="1400" b="0" i="0" smtClean="0">
                  <a:latin typeface="Cambria Math" charset="0"/>
                </a:rPr>
                <a:t>|</a:t>
              </a:r>
              <a:r>
                <a:rPr lang="en-US" sz="1400" b="0" i="0" smtClean="0">
                  <a:latin typeface="Cambria Math" charset="0"/>
                </a:rPr>
                <a:t>![𝑓_(𝑆</a:t>
              </a:r>
              <a:r>
                <a:rPr lang="en-US" sz="1400" b="0" i="0" smtClean="0">
                  <a:latin typeface="Cambria Math" charset="0"/>
                  <a:ea typeface="Cambria Math" charset="0"/>
                  <a:cs typeface="Cambria Math" charset="0"/>
                </a:rPr>
                <a:t>∪{𝑖} ) (</a:t>
              </a:r>
              <a:r>
                <a:rPr lang="en-US" sz="1400" b="0" i="0" smtClean="0">
                  <a:latin typeface="Cambria Math" charset="0"/>
                </a:rPr>
                <a:t>𝑥_(𝑆</a:t>
              </a:r>
              <a:r>
                <a:rPr lang="en-US" sz="1400" b="0" i="0" smtClean="0">
                  <a:latin typeface="Cambria Math" charset="0"/>
                  <a:ea typeface="Cambria Math" charset="0"/>
                  <a:cs typeface="Cambria Math" charset="0"/>
                </a:rPr>
                <a:t>∪{𝑖} ) )</a:t>
              </a:r>
              <a:r>
                <a:rPr lang="en-US" sz="1400" b="0" i="0" smtClean="0">
                  <a:latin typeface="Cambria Math" charset="0"/>
                </a:rPr>
                <a:t>−𝑓_𝑆 (𝑥_𝑆 )]〗</a:t>
              </a:r>
              <a:endParaRPr lang="en-US" sz="1600" dirty="0" smtClean="0"/>
            </a:p>
            <a:p>
              <a:r>
                <a:rPr lang="en-US" sz="1600" dirty="0" smtClean="0"/>
                <a:t>Feature attribution of all subset combinations.</a:t>
              </a:r>
              <a:endParaRPr lang="en-US" sz="1600" dirty="0"/>
            </a:p>
          </dgm:t>
        </dgm:pt>
      </mc:Fallback>
    </mc:AlternateContent>
    <dgm:pt modelId="{14C3E02F-9C5A-5D48-B9F7-6CA9CAB218E1}" type="parTrans" cxnId="{CA444CBA-E1FD-7544-878E-B13326CFB0AC}">
      <dgm:prSet/>
      <dgm:spPr/>
      <dgm:t>
        <a:bodyPr/>
        <a:lstStyle/>
        <a:p>
          <a:endParaRPr lang="en-US"/>
        </a:p>
      </dgm:t>
    </dgm:pt>
    <dgm:pt modelId="{32B1996A-8260-ED4F-8BF2-89149CF57C65}" type="sibTrans" cxnId="{CA444CBA-E1FD-7544-878E-B13326CFB0AC}">
      <dgm:prSet/>
      <dgm:spPr/>
      <dgm:t>
        <a:bodyPr/>
        <a:lstStyle/>
        <a:p>
          <a:endParaRPr lang="en-US"/>
        </a:p>
      </dgm:t>
    </dgm:pt>
    <dgm:pt modelId="{5FED98B9-D681-5E46-8B36-CB01ECDF2800}">
      <dgm:prSet phldrT="[Text]" phldr="1"/>
      <dgm:spPr/>
      <dgm:t>
        <a:bodyPr/>
        <a:lstStyle/>
        <a:p>
          <a:endParaRPr lang="en-US"/>
        </a:p>
      </dgm:t>
    </dgm:pt>
    <dgm:pt modelId="{93B73EF2-AFDA-1443-BDE7-33762F68F348}" type="parTrans" cxnId="{3077D337-0F25-434D-BE4F-FEC323579780}">
      <dgm:prSet/>
      <dgm:spPr/>
      <dgm:t>
        <a:bodyPr/>
        <a:lstStyle/>
        <a:p>
          <a:endParaRPr lang="en-US"/>
        </a:p>
      </dgm:t>
    </dgm:pt>
    <dgm:pt modelId="{4ACC87FD-9875-FE4B-B206-FA33E2B25718}" type="sibTrans" cxnId="{3077D337-0F25-434D-BE4F-FEC323579780}">
      <dgm:prSet/>
      <dgm:spPr/>
      <dgm:t>
        <a:bodyPr/>
        <a:lstStyle/>
        <a:p>
          <a:endParaRPr lang="en-US"/>
        </a:p>
      </dgm:t>
    </dgm:pt>
    <dgm:pt modelId="{1F54C6AE-04A7-0A4E-B059-D1D999CE19DB}">
      <dgm:prSet phldrT="[Text]" phldr="1"/>
      <dgm:spPr/>
      <dgm:t>
        <a:bodyPr/>
        <a:lstStyle/>
        <a:p>
          <a:endParaRPr lang="en-US"/>
        </a:p>
      </dgm:t>
    </dgm:pt>
    <dgm:pt modelId="{CD184C03-72ED-9945-82EE-978E90B0CE26}" type="parTrans" cxnId="{4D1420FD-DDCF-314E-B95D-55EAC4CE5E34}">
      <dgm:prSet/>
      <dgm:spPr/>
      <dgm:t>
        <a:bodyPr/>
        <a:lstStyle/>
        <a:p>
          <a:endParaRPr lang="en-US"/>
        </a:p>
      </dgm:t>
    </dgm:pt>
    <dgm:pt modelId="{EDED960F-52CF-5F4D-A18C-5831A102C6D5}" type="sibTrans" cxnId="{4D1420FD-DDCF-314E-B95D-55EAC4CE5E34}">
      <dgm:prSet/>
      <dgm:spPr/>
      <dgm:t>
        <a:bodyPr/>
        <a:lstStyle/>
        <a:p>
          <a:endParaRPr lang="en-US"/>
        </a:p>
      </dgm:t>
    </dgm:pt>
    <dgm:pt modelId="{F5B3CD30-93E9-A248-96FD-EEC35309D17A}">
      <dgm:prSet phldrT="[Text]" phldr="1"/>
      <dgm:spPr/>
      <dgm:t>
        <a:bodyPr/>
        <a:lstStyle/>
        <a:p>
          <a:endParaRPr lang="en-US"/>
        </a:p>
      </dgm:t>
    </dgm:pt>
    <dgm:pt modelId="{E672D09B-FF78-ED49-87FB-7A5B2EC5533B}" type="parTrans" cxnId="{216F12D1-66A8-4741-BDDD-060CBBD721D9}">
      <dgm:prSet/>
      <dgm:spPr/>
      <dgm:t>
        <a:bodyPr/>
        <a:lstStyle/>
        <a:p>
          <a:endParaRPr lang="en-US"/>
        </a:p>
      </dgm:t>
    </dgm:pt>
    <dgm:pt modelId="{9C7A50C5-726A-9746-82F8-083803CCDA7C}" type="sibTrans" cxnId="{216F12D1-66A8-4741-BDDD-060CBBD721D9}">
      <dgm:prSet/>
      <dgm:spPr/>
      <dgm:t>
        <a:bodyPr/>
        <a:lstStyle/>
        <a:p>
          <a:endParaRPr lang="en-US"/>
        </a:p>
      </dgm:t>
    </dgm:pt>
    <dgm:pt modelId="{93E712BF-30AF-EE47-BCCD-82A6D5C53CC0}">
      <dgm:prSet phldrT="[Text]" phldr="1"/>
      <dgm:spPr/>
      <dgm:t>
        <a:bodyPr/>
        <a:lstStyle/>
        <a:p>
          <a:endParaRPr lang="en-US"/>
        </a:p>
      </dgm:t>
    </dgm:pt>
    <dgm:pt modelId="{727A1BF4-0A28-874F-9715-266A63EFC926}" type="parTrans" cxnId="{00D5D765-CB0E-0B4F-90FF-60C24B5C8022}">
      <dgm:prSet/>
      <dgm:spPr/>
      <dgm:t>
        <a:bodyPr/>
        <a:lstStyle/>
        <a:p>
          <a:endParaRPr lang="en-US"/>
        </a:p>
      </dgm:t>
    </dgm:pt>
    <dgm:pt modelId="{31BD7C25-DCB5-C64F-81B5-448F39188C96}" type="sibTrans" cxnId="{00D5D765-CB0E-0B4F-90FF-60C24B5C8022}">
      <dgm:prSet/>
      <dgm:spPr/>
      <dgm:t>
        <a:bodyPr/>
        <a:lstStyle/>
        <a:p>
          <a:endParaRPr lang="en-US"/>
        </a:p>
      </dgm:t>
    </dgm:pt>
    <dgm:pt modelId="{53E38D76-1C85-9E48-AE8B-0E3E033B079B}">
      <dgm:prSet phldrT="[Text]" phldr="1"/>
      <dgm:spPr/>
      <dgm:t>
        <a:bodyPr/>
        <a:lstStyle/>
        <a:p>
          <a:endParaRPr lang="en-US"/>
        </a:p>
      </dgm:t>
    </dgm:pt>
    <dgm:pt modelId="{5363F37E-1026-2041-9BC5-82414CA82C98}" type="parTrans" cxnId="{B007D0B9-C238-8C4A-AB71-E6C8818E6A41}">
      <dgm:prSet/>
      <dgm:spPr/>
      <dgm:t>
        <a:bodyPr/>
        <a:lstStyle/>
        <a:p>
          <a:endParaRPr lang="en-US"/>
        </a:p>
      </dgm:t>
    </dgm:pt>
    <dgm:pt modelId="{BD06A59B-3B88-1947-B81E-FEEE5E485633}" type="sibTrans" cxnId="{B007D0B9-C238-8C4A-AB71-E6C8818E6A41}">
      <dgm:prSet/>
      <dgm:spPr/>
      <dgm:t>
        <a:bodyPr/>
        <a:lstStyle/>
        <a:p>
          <a:endParaRPr lang="en-US"/>
        </a:p>
      </dgm:t>
    </dgm:pt>
    <dgm:pt modelId="{FE38D79F-0BC9-A641-9603-33F4F4C6C48B}">
      <dgm:prSet phldrT="[Text]" phldr="1"/>
      <dgm:spPr/>
      <dgm:t>
        <a:bodyPr/>
        <a:lstStyle/>
        <a:p>
          <a:endParaRPr lang="en-US"/>
        </a:p>
      </dgm:t>
    </dgm:pt>
    <dgm:pt modelId="{41E4B8D0-4CF7-CC45-892F-D98032AF55AC}" type="parTrans" cxnId="{C7352E1A-F94E-DF40-B093-85F97530C3AA}">
      <dgm:prSet/>
      <dgm:spPr/>
      <dgm:t>
        <a:bodyPr/>
        <a:lstStyle/>
        <a:p>
          <a:endParaRPr lang="en-US"/>
        </a:p>
      </dgm:t>
    </dgm:pt>
    <dgm:pt modelId="{3EB6050C-7815-214A-94F1-B1F5AA5F17F9}" type="sibTrans" cxnId="{C7352E1A-F94E-DF40-B093-85F97530C3A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8EFF958-8766-8742-996D-E79A520EACFA}">
          <dgm:prSet custT="1"/>
          <dgm:spPr/>
          <dgm:t>
            <a:bodyPr/>
            <a:lstStyle/>
            <a:p>
              <a:r>
                <a:rPr lang="en-US" sz="1800" dirty="0" smtClean="0"/>
                <a:t>LIME: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𝜉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𝑎𝑟𝑔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𝒢</m:t>
                        </m:r>
                      </m:sub>
                    </m:sSub>
                    <m:func>
                      <m:func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min</m:t>
                        </m:r>
                      </m:fName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func>
                  </m:oMath>
                </m:oMathPara>
              </a14:m>
              <a:endParaRPr lang="en-US" sz="1800" dirty="0" smtClean="0"/>
            </a:p>
            <a:p>
              <a:r>
                <a:rPr lang="en-US" sz="1400" dirty="0" smtClean="0"/>
                <a:t>Weighted combination of squared sample loss (linear regression with </a:t>
              </a:r>
              <a14:m>
                <m:oMath xmlns:m="http://schemas.openxmlformats.org/officeDocument/2006/math">
                  <m:r>
                    <a:rPr lang="en-US" sz="1400" b="0" i="1" smtClean="0">
                      <a:latin typeface="Cambria Math" charset="0"/>
                    </a:rPr>
                    <m:t>𝑙</m:t>
                  </m:r>
                  <m:r>
                    <a:rPr lang="en-US" sz="1400" b="0" i="1" smtClean="0">
                      <a:latin typeface="Cambria Math" charset="0"/>
                    </a:rPr>
                    <m:t>2</m:t>
                  </m:r>
                </m:oMath>
              </a14:m>
              <a:r>
                <a:rPr lang="en-US" sz="1400" dirty="0" smtClean="0"/>
                <a:t> loss)</a:t>
              </a:r>
              <a:endParaRPr lang="en-US" sz="1400" dirty="0"/>
            </a:p>
          </dgm:t>
        </dgm:pt>
      </mc:Choice>
      <mc:Fallback xmlns="">
        <dgm:pt modelId="{F8EFF958-8766-8742-996D-E79A520EACFA}">
          <dgm:prSet custT="1"/>
          <dgm:spPr/>
          <dgm:t>
            <a:bodyPr/>
            <a:lstStyle/>
            <a:p>
              <a:r>
                <a:rPr lang="en-US" sz="1800" dirty="0" smtClean="0"/>
                <a:t>LIME:</a:t>
              </a:r>
            </a:p>
            <a:p>
              <a:r>
                <a:rPr lang="en-US" sz="1800" i="0" smtClean="0">
                  <a:latin typeface="Cambria Math" charset="0"/>
                  <a:ea typeface="Cambria Math" charset="0"/>
                  <a:cs typeface="Cambria Math" charset="0"/>
                </a:rPr>
                <a:t>𝜉</a:t>
              </a:r>
              <a:r>
                <a:rPr lang="en-US" sz="1800" b="0" i="0" smtClean="0">
                  <a:latin typeface="Cambria Math" charset="0"/>
                  <a:ea typeface="Cambria Math" charset="0"/>
                  <a:cs typeface="Cambria Math" charset="0"/>
                </a:rPr>
                <a:t>=〖𝑎𝑟𝑔〗_(𝑔∈𝒢)  min⁡〖𝐿(𝑓, 𝑔, 𝜋_𝑥 )+ </a:t>
              </a:r>
              <a:r>
                <a:rPr lang="el-GR" sz="1800" b="0" i="0" smtClean="0">
                  <a:latin typeface="Cambria Math" charset="0"/>
                  <a:ea typeface="Cambria Math" charset="0"/>
                  <a:cs typeface="Cambria Math" charset="0"/>
                </a:rPr>
                <a:t>Ω</a:t>
              </a:r>
              <a:r>
                <a:rPr lang="en-US" sz="1800" b="0" i="0" smtClean="0">
                  <a:latin typeface="Cambria Math" charset="0"/>
                  <a:ea typeface="Cambria Math" charset="0"/>
                  <a:cs typeface="Cambria Math" charset="0"/>
                </a:rPr>
                <a:t>(𝑔)〗</a:t>
              </a:r>
              <a:endParaRPr lang="en-US" sz="1800" dirty="0" smtClean="0"/>
            </a:p>
            <a:p>
              <a:r>
                <a:rPr lang="en-US" sz="1400" dirty="0" smtClean="0"/>
                <a:t>Weighted combination of squared sample loss (linear regression with </a:t>
              </a:r>
              <a:r>
                <a:rPr lang="en-US" sz="1400" b="0" i="0" smtClean="0">
                  <a:latin typeface="Cambria Math" charset="0"/>
                </a:rPr>
                <a:t>𝑙2</a:t>
              </a:r>
              <a:r>
                <a:rPr lang="en-US" sz="1400" dirty="0" smtClean="0"/>
                <a:t> loss)</a:t>
              </a:r>
              <a:endParaRPr lang="en-US" sz="1400" dirty="0"/>
            </a:p>
          </dgm:t>
        </dgm:pt>
      </mc:Fallback>
    </mc:AlternateContent>
    <dgm:pt modelId="{4C2B39CC-6D32-F446-877A-8A4373839E67}" type="parTrans" cxnId="{02829839-20A1-D148-83A2-7FC883B009D5}">
      <dgm:prSet/>
      <dgm:spPr/>
      <dgm:t>
        <a:bodyPr/>
        <a:lstStyle/>
        <a:p>
          <a:endParaRPr lang="en-US"/>
        </a:p>
      </dgm:t>
    </dgm:pt>
    <dgm:pt modelId="{CA486E14-C28D-1D4F-8319-819B72C5D188}" type="sibTrans" cxnId="{02829839-20A1-D148-83A2-7FC883B009D5}">
      <dgm:prSet/>
      <dgm:spPr/>
      <dgm:t>
        <a:bodyPr/>
        <a:lstStyle/>
        <a:p>
          <a:endParaRPr lang="en-US"/>
        </a:p>
      </dgm:t>
    </dgm:pt>
    <dgm:pt modelId="{09A55145-839C-B04A-8424-4C743A59D160}" type="pres">
      <dgm:prSet presAssocID="{8E4D4F7C-5CF7-6147-BBBC-AB7D40AB40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EA03492-E4D6-D445-AE70-2A26DA5DC9CE}" type="pres">
      <dgm:prSet presAssocID="{2BB5A467-2E20-214E-A5E4-3F9281E46801}" presName="singleCycle" presStyleCnt="0"/>
      <dgm:spPr/>
    </dgm:pt>
    <dgm:pt modelId="{4D879F7B-A720-3A43-8C9B-9603F4C0D8BE}" type="pres">
      <dgm:prSet presAssocID="{2BB5A467-2E20-214E-A5E4-3F9281E46801}" presName="singleCenter" presStyleLbl="node1" presStyleIdx="0" presStyleCnt="4" custScaleX="134716" custLinFactNeighborX="-249" custLinFactNeighborY="-9952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1D0D907D-1EB2-544D-9221-E338B435C048}" type="pres">
      <dgm:prSet presAssocID="{CAEA932B-973A-3D4D-BEDC-4D31C074CC5F}" presName="Name56" presStyleLbl="parChTrans1D2" presStyleIdx="0" presStyleCnt="3"/>
      <dgm:spPr/>
      <dgm:t>
        <a:bodyPr/>
        <a:lstStyle/>
        <a:p>
          <a:endParaRPr lang="en-US"/>
        </a:p>
      </dgm:t>
    </dgm:pt>
    <dgm:pt modelId="{8D0F4568-BBC6-EB42-888A-A4D9E39EDE74}" type="pres">
      <dgm:prSet presAssocID="{0EC6A00B-A315-E84D-BB98-AB9B282D4B5A}" presName="text0" presStyleLbl="node1" presStyleIdx="1" presStyleCnt="4" custScaleX="584711" custScaleY="142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BFAAC-9656-934F-8E01-88C5979DF10A}" type="pres">
      <dgm:prSet presAssocID="{14C3E02F-9C5A-5D48-B9F7-6CA9CAB218E1}" presName="Name56" presStyleLbl="parChTrans1D2" presStyleIdx="1" presStyleCnt="3"/>
      <dgm:spPr/>
      <dgm:t>
        <a:bodyPr/>
        <a:lstStyle/>
        <a:p>
          <a:endParaRPr lang="en-US"/>
        </a:p>
      </dgm:t>
    </dgm:pt>
    <dgm:pt modelId="{E32402ED-DCA6-A944-B17C-2ADAEEC07BD6}" type="pres">
      <dgm:prSet presAssocID="{2387C837-9611-D449-99ED-5AC8A4CB79E6}" presName="text0" presStyleLbl="node1" presStyleIdx="2" presStyleCnt="4" custScaleX="565772" custScaleY="147465" custRadScaleRad="196344" custRadScaleInc="-25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0E3DA-DF86-9D44-85B4-32E5EF149460}" type="pres">
      <dgm:prSet presAssocID="{4C2B39CC-6D32-F446-877A-8A4373839E67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B7693D6-98F9-364D-BA30-43E55A24F017}" type="pres">
      <dgm:prSet presAssocID="{F8EFF958-8766-8742-996D-E79A520EACFA}" presName="text0" presStyleLbl="node1" presStyleIdx="3" presStyleCnt="4" custScaleX="486846" custScaleY="155878" custRadScaleRad="177106" custRadScaleInc="22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4D9DF1-A91B-E44A-ADEF-40CE33FAC217}" type="presOf" srcId="{0EC6A00B-A315-E84D-BB98-AB9B282D4B5A}" destId="{8D0F4568-BBC6-EB42-888A-A4D9E39EDE74}" srcOrd="0" destOrd="0" presId="urn:microsoft.com/office/officeart/2008/layout/RadialCluster"/>
    <dgm:cxn modelId="{00D5D765-CB0E-0B4F-90FF-60C24B5C8022}" srcId="{8E4D4F7C-5CF7-6147-BBBC-AB7D40AB40D7}" destId="{93E712BF-30AF-EE47-BCCD-82A6D5C53CC0}" srcOrd="2" destOrd="0" parTransId="{727A1BF4-0A28-874F-9715-266A63EFC926}" sibTransId="{31BD7C25-DCB5-C64F-81B5-448F39188C96}"/>
    <dgm:cxn modelId="{216F12D1-66A8-4741-BDDD-060CBBD721D9}" srcId="{5FED98B9-D681-5E46-8B36-CB01ECDF2800}" destId="{F5B3CD30-93E9-A248-96FD-EEC35309D17A}" srcOrd="1" destOrd="0" parTransId="{E672D09B-FF78-ED49-87FB-7A5B2EC5533B}" sibTransId="{9C7A50C5-726A-9746-82F8-083803CCDA7C}"/>
    <dgm:cxn modelId="{84972F81-108F-974D-8F8D-432972D31913}" type="presOf" srcId="{2387C837-9611-D449-99ED-5AC8A4CB79E6}" destId="{E32402ED-DCA6-A944-B17C-2ADAEEC07BD6}" srcOrd="0" destOrd="0" presId="urn:microsoft.com/office/officeart/2008/layout/RadialCluster"/>
    <dgm:cxn modelId="{C7352E1A-F94E-DF40-B093-85F97530C3AA}" srcId="{93E712BF-30AF-EE47-BCCD-82A6D5C53CC0}" destId="{FE38D79F-0BC9-A641-9603-33F4F4C6C48B}" srcOrd="1" destOrd="0" parTransId="{41E4B8D0-4CF7-CC45-892F-D98032AF55AC}" sibTransId="{3EB6050C-7815-214A-94F1-B1F5AA5F17F9}"/>
    <dgm:cxn modelId="{1D64E763-5A50-EF4B-A568-2C3A0F009004}" srcId="{2BB5A467-2E20-214E-A5E4-3F9281E46801}" destId="{0EC6A00B-A315-E84D-BB98-AB9B282D4B5A}" srcOrd="0" destOrd="0" parTransId="{CAEA932B-973A-3D4D-BEDC-4D31C074CC5F}" sibTransId="{F7FB3058-8568-1546-AE94-34772EAC9C37}"/>
    <dgm:cxn modelId="{6F5F06C6-21D2-A342-AB7A-CA97CCA93E56}" srcId="{8E4D4F7C-5CF7-6147-BBBC-AB7D40AB40D7}" destId="{2BB5A467-2E20-214E-A5E4-3F9281E46801}" srcOrd="0" destOrd="0" parTransId="{BA360281-2252-1840-B3BD-B5764FA2F77F}" sibTransId="{4EE7A7EC-5437-3A4B-BA37-54E560EF8925}"/>
    <dgm:cxn modelId="{CA444CBA-E1FD-7544-878E-B13326CFB0AC}" srcId="{2BB5A467-2E20-214E-A5E4-3F9281E46801}" destId="{2387C837-9611-D449-99ED-5AC8A4CB79E6}" srcOrd="1" destOrd="0" parTransId="{14C3E02F-9C5A-5D48-B9F7-6CA9CAB218E1}" sibTransId="{32B1996A-8260-ED4F-8BF2-89149CF57C65}"/>
    <dgm:cxn modelId="{B007D0B9-C238-8C4A-AB71-E6C8818E6A41}" srcId="{93E712BF-30AF-EE47-BCCD-82A6D5C53CC0}" destId="{53E38D76-1C85-9E48-AE8B-0E3E033B079B}" srcOrd="0" destOrd="0" parTransId="{5363F37E-1026-2041-9BC5-82414CA82C98}" sibTransId="{BD06A59B-3B88-1947-B81E-FEEE5E485633}"/>
    <dgm:cxn modelId="{3077D337-0F25-434D-BE4F-FEC323579780}" srcId="{8E4D4F7C-5CF7-6147-BBBC-AB7D40AB40D7}" destId="{5FED98B9-D681-5E46-8B36-CB01ECDF2800}" srcOrd="1" destOrd="0" parTransId="{93B73EF2-AFDA-1443-BDE7-33762F68F348}" sibTransId="{4ACC87FD-9875-FE4B-B206-FA33E2B25718}"/>
    <dgm:cxn modelId="{BBCB7AE0-D6F8-A747-BFDD-4A2D8423DD55}" type="presOf" srcId="{CAEA932B-973A-3D4D-BEDC-4D31C074CC5F}" destId="{1D0D907D-1EB2-544D-9221-E338B435C048}" srcOrd="0" destOrd="0" presId="urn:microsoft.com/office/officeart/2008/layout/RadialCluster"/>
    <dgm:cxn modelId="{17C0B292-D7AC-1E4C-8066-D0A93A353923}" type="presOf" srcId="{4C2B39CC-6D32-F446-877A-8A4373839E67}" destId="{1CC0E3DA-DF86-9D44-85B4-32E5EF149460}" srcOrd="0" destOrd="0" presId="urn:microsoft.com/office/officeart/2008/layout/RadialCluster"/>
    <dgm:cxn modelId="{50EDEB97-4A07-FF4D-9DC4-FC41C1B59F04}" type="presOf" srcId="{F8EFF958-8766-8742-996D-E79A520EACFA}" destId="{1B7693D6-98F9-364D-BA30-43E55A24F017}" srcOrd="0" destOrd="0" presId="urn:microsoft.com/office/officeart/2008/layout/RadialCluster"/>
    <dgm:cxn modelId="{35C98301-7AE3-B94E-84E2-F31B143AA8EC}" type="presOf" srcId="{14C3E02F-9C5A-5D48-B9F7-6CA9CAB218E1}" destId="{AE1BFAAC-9656-934F-8E01-88C5979DF10A}" srcOrd="0" destOrd="0" presId="urn:microsoft.com/office/officeart/2008/layout/RadialCluster"/>
    <dgm:cxn modelId="{4D1420FD-DDCF-314E-B95D-55EAC4CE5E34}" srcId="{5FED98B9-D681-5E46-8B36-CB01ECDF2800}" destId="{1F54C6AE-04A7-0A4E-B059-D1D999CE19DB}" srcOrd="0" destOrd="0" parTransId="{CD184C03-72ED-9945-82EE-978E90B0CE26}" sibTransId="{EDED960F-52CF-5F4D-A18C-5831A102C6D5}"/>
    <dgm:cxn modelId="{D8092021-29A4-BC41-8562-ACC7717FD3F3}" type="presOf" srcId="{2BB5A467-2E20-214E-A5E4-3F9281E46801}" destId="{4D879F7B-A720-3A43-8C9B-9603F4C0D8BE}" srcOrd="0" destOrd="0" presId="urn:microsoft.com/office/officeart/2008/layout/RadialCluster"/>
    <dgm:cxn modelId="{02829839-20A1-D148-83A2-7FC883B009D5}" srcId="{2BB5A467-2E20-214E-A5E4-3F9281E46801}" destId="{F8EFF958-8766-8742-996D-E79A520EACFA}" srcOrd="2" destOrd="0" parTransId="{4C2B39CC-6D32-F446-877A-8A4373839E67}" sibTransId="{CA486E14-C28D-1D4F-8319-819B72C5D188}"/>
    <dgm:cxn modelId="{235DBBEE-1FEE-5F4D-BB28-725CBF52150D}" type="presOf" srcId="{8E4D4F7C-5CF7-6147-BBBC-AB7D40AB40D7}" destId="{09A55145-839C-B04A-8424-4C743A59D160}" srcOrd="0" destOrd="0" presId="urn:microsoft.com/office/officeart/2008/layout/RadialCluster"/>
    <dgm:cxn modelId="{758EAB4F-D0B0-6445-98B6-5A10D5031BB6}" type="presParOf" srcId="{09A55145-839C-B04A-8424-4C743A59D160}" destId="{2EA03492-E4D6-D445-AE70-2A26DA5DC9CE}" srcOrd="0" destOrd="0" presId="urn:microsoft.com/office/officeart/2008/layout/RadialCluster"/>
    <dgm:cxn modelId="{E7C24CE3-9D2B-9749-90F9-7146620CBEB3}" type="presParOf" srcId="{2EA03492-E4D6-D445-AE70-2A26DA5DC9CE}" destId="{4D879F7B-A720-3A43-8C9B-9603F4C0D8BE}" srcOrd="0" destOrd="0" presId="urn:microsoft.com/office/officeart/2008/layout/RadialCluster"/>
    <dgm:cxn modelId="{58FE270E-50A4-EB4B-BDEC-6610CE84B936}" type="presParOf" srcId="{2EA03492-E4D6-D445-AE70-2A26DA5DC9CE}" destId="{1D0D907D-1EB2-544D-9221-E338B435C048}" srcOrd="1" destOrd="0" presId="urn:microsoft.com/office/officeart/2008/layout/RadialCluster"/>
    <dgm:cxn modelId="{DEA7492C-6C47-8E4D-9334-6977A1EBB530}" type="presParOf" srcId="{2EA03492-E4D6-D445-AE70-2A26DA5DC9CE}" destId="{8D0F4568-BBC6-EB42-888A-A4D9E39EDE74}" srcOrd="2" destOrd="0" presId="urn:microsoft.com/office/officeart/2008/layout/RadialCluster"/>
    <dgm:cxn modelId="{56F2C1CB-1325-9644-8F0B-82790B859AAF}" type="presParOf" srcId="{2EA03492-E4D6-D445-AE70-2A26DA5DC9CE}" destId="{AE1BFAAC-9656-934F-8E01-88C5979DF10A}" srcOrd="3" destOrd="0" presId="urn:microsoft.com/office/officeart/2008/layout/RadialCluster"/>
    <dgm:cxn modelId="{2ED3FC07-64CA-5348-AE12-9E937219C427}" type="presParOf" srcId="{2EA03492-E4D6-D445-AE70-2A26DA5DC9CE}" destId="{E32402ED-DCA6-A944-B17C-2ADAEEC07BD6}" srcOrd="4" destOrd="0" presId="urn:microsoft.com/office/officeart/2008/layout/RadialCluster"/>
    <dgm:cxn modelId="{A1F8D140-597D-214E-83FD-0D2582C816E7}" type="presParOf" srcId="{2EA03492-E4D6-D445-AE70-2A26DA5DC9CE}" destId="{1CC0E3DA-DF86-9D44-85B4-32E5EF149460}" srcOrd="5" destOrd="0" presId="urn:microsoft.com/office/officeart/2008/layout/RadialCluster"/>
    <dgm:cxn modelId="{8666268C-CE90-D74E-B737-B9E70B06BCAC}" type="presParOf" srcId="{2EA03492-E4D6-D445-AE70-2A26DA5DC9CE}" destId="{1B7693D6-98F9-364D-BA30-43E55A24F01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46AE1-1297-024C-9CA8-758D40F1AD6C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FD369DD-1887-B141-A692-8BE80AE5555E}">
          <dgm:prSet phldrT="[Text]" custT="1"/>
          <dgm:spPr/>
          <dgm:t>
            <a:bodyPr/>
            <a:lstStyle/>
            <a:p>
              <a:r>
                <a:rPr lang="en-US" sz="2000" dirty="0" smtClean="0"/>
                <a:t>Local accuracy: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charset="0"/>
                    </a:rPr>
                    <m:t>𝑓</m:t>
                  </m:r>
                  <m:d>
                    <m:dPr>
                      <m:ctrlPr>
                        <a:rPr lang="en-US" sz="1600" b="0" i="1" smtClean="0">
                          <a:latin typeface="Cambria Math" charset="0"/>
                        </a:rPr>
                      </m:ctrlPr>
                    </m:dPr>
                    <m:e>
                      <m:r>
                        <a:rPr lang="en-US" sz="1600" b="0" i="1" smtClean="0">
                          <a:latin typeface="Cambria Math" charset="0"/>
                        </a:rPr>
                        <m:t>𝑥</m:t>
                      </m:r>
                    </m:e>
                  </m:d>
                  <m:r>
                    <a:rPr lang="en-US" sz="1600" b="0" i="1" smtClean="0">
                      <a:latin typeface="Cambria Math" charset="0"/>
                    </a:rPr>
                    <m:t>=</m:t>
                  </m:r>
                  <m:r>
                    <a:rPr lang="en-US" sz="1600" b="0" i="1" smtClean="0">
                      <a:latin typeface="Cambria Math" charset="0"/>
                    </a:rPr>
                    <m:t>𝑔</m:t>
                  </m:r>
                  <m:r>
                    <a:rPr lang="en-US" sz="1600" b="0" i="1" smtClean="0">
                      <a:latin typeface="Cambria Math" charset="0"/>
                    </a:rPr>
                    <m:t>(</m:t>
                  </m:r>
                  <m:sSup>
                    <m:sSupPr>
                      <m:ctrlPr>
                        <a:rPr lang="en-US" sz="1600" b="0" i="1" smtClean="0">
                          <a:latin typeface="Cambria Math" charset="0"/>
                        </a:rPr>
                      </m:ctrlPr>
                    </m:sSupPr>
                    <m:e>
                      <m:r>
                        <a:rPr lang="en-US" sz="1600" b="0" i="1" smtClean="0">
                          <a:latin typeface="Cambria Math" charset="0"/>
                        </a:rPr>
                        <m:t>𝑥</m:t>
                      </m:r>
                    </m:e>
                    <m:sup>
                      <m:r>
                        <a:rPr lang="en-US" sz="1600" b="0" i="1" smtClean="0">
                          <a:latin typeface="Cambria Math" charset="0"/>
                        </a:rPr>
                        <m:t>′</m:t>
                      </m:r>
                    </m:sup>
                  </m:sSup>
                  <m:r>
                    <a:rPr lang="en-US" sz="1600" b="0" i="1" smtClean="0">
                      <a:latin typeface="Cambria Math" charset="0"/>
                    </a:rPr>
                    <m:t>)</m:t>
                  </m:r>
                </m:oMath>
              </a14:m>
              <a:r>
                <a:rPr lang="en-US" sz="1600" dirty="0" smtClean="0"/>
                <a:t> in every point of interpretation.</a:t>
              </a:r>
              <a:endParaRPr lang="en-US" sz="1600" dirty="0"/>
            </a:p>
          </dgm:t>
        </dgm:pt>
      </mc:Choice>
      <mc:Fallback xmlns="">
        <dgm:pt modelId="{2FD369DD-1887-B141-A692-8BE80AE5555E}">
          <dgm:prSet phldrT="[Text]" custT="1"/>
          <dgm:spPr/>
          <dgm:t>
            <a:bodyPr/>
            <a:lstStyle/>
            <a:p>
              <a:r>
                <a:rPr lang="en-US" sz="2000" dirty="0" smtClean="0"/>
                <a:t>Local accuracy: </a:t>
              </a:r>
              <a:r>
                <a:rPr lang="en-US" sz="1600" b="0" i="0" smtClean="0">
                  <a:latin typeface="Cambria Math" charset="0"/>
                </a:rPr>
                <a:t>𝑓(𝑥)=𝑔(𝑥^′)</a:t>
              </a:r>
              <a:r>
                <a:rPr lang="en-US" sz="1600" dirty="0" smtClean="0"/>
                <a:t> in every point of interpretation.</a:t>
              </a:r>
              <a:endParaRPr lang="en-US" sz="1600" dirty="0"/>
            </a:p>
          </dgm:t>
        </dgm:pt>
      </mc:Fallback>
    </mc:AlternateContent>
    <dgm:pt modelId="{9C6A5A47-6EBC-454C-B35D-4B5C603C50C2}" type="parTrans" cxnId="{06255B7D-167F-544F-943A-1FEC60372512}">
      <dgm:prSet/>
      <dgm:spPr/>
      <dgm:t>
        <a:bodyPr/>
        <a:lstStyle/>
        <a:p>
          <a:endParaRPr lang="en-US"/>
        </a:p>
      </dgm:t>
    </dgm:pt>
    <dgm:pt modelId="{A17BB851-9310-CD45-A824-98AA3951ED23}" type="sibTrans" cxnId="{06255B7D-167F-544F-943A-1FEC60372512}">
      <dgm:prSet/>
      <dgm:spPr/>
      <dgm:t>
        <a:bodyPr/>
        <a:lstStyle/>
        <a:p>
          <a:endParaRPr lang="en-US"/>
        </a:p>
      </dgm:t>
    </dgm:pt>
    <dgm:pt modelId="{3AF73786-0964-AF43-ACFB-E08D50905D8E}">
      <dgm:prSet phldrT="[Text]" custT="1"/>
      <dgm:spPr/>
      <dgm:t>
        <a:bodyPr/>
        <a:lstStyle/>
        <a:p>
          <a:r>
            <a:rPr lang="en-US" sz="2000" dirty="0" smtClean="0"/>
            <a:t>Missingness: </a:t>
          </a:r>
          <a:r>
            <a:rPr lang="en-US" sz="1600" dirty="0" smtClean="0"/>
            <a:t>missing features have no attribution effect. </a:t>
          </a:r>
          <a:endParaRPr lang="en-US" sz="2000" dirty="0"/>
        </a:p>
      </dgm:t>
    </dgm:pt>
    <dgm:pt modelId="{8727CE27-D6EE-0B45-9480-3034677F9AC5}" type="parTrans" cxnId="{DA4F9647-F52F-EB4B-88F4-6AFDF893DD5C}">
      <dgm:prSet/>
      <dgm:spPr/>
      <dgm:t>
        <a:bodyPr/>
        <a:lstStyle/>
        <a:p>
          <a:endParaRPr lang="en-US"/>
        </a:p>
      </dgm:t>
    </dgm:pt>
    <dgm:pt modelId="{08FD0897-92E1-114D-952A-E34F1D75CC5E}" type="sibTrans" cxnId="{DA4F9647-F52F-EB4B-88F4-6AFDF893DD5C}">
      <dgm:prSet/>
      <dgm:spPr/>
      <dgm:t>
        <a:bodyPr/>
        <a:lstStyle/>
        <a:p>
          <a:endParaRPr lang="en-US"/>
        </a:p>
      </dgm:t>
    </dgm:pt>
    <dgm:pt modelId="{86E1D113-967E-5B4B-9DBD-E60551A63C2A}">
      <dgm:prSet phldrT="[Text]" custT="1"/>
      <dgm:spPr/>
      <dgm:t>
        <a:bodyPr/>
        <a:lstStyle/>
        <a:p>
          <a:r>
            <a:rPr lang="en-US" sz="2000" dirty="0" smtClean="0"/>
            <a:t>Consistency: </a:t>
          </a:r>
          <a:r>
            <a:rPr lang="en-US" sz="1600" dirty="0" smtClean="0"/>
            <a:t>higher attribution results in higher output perturbation.</a:t>
          </a:r>
          <a:endParaRPr lang="en-US" sz="2000" dirty="0"/>
        </a:p>
      </dgm:t>
    </dgm:pt>
    <dgm:pt modelId="{2FCAAC83-5E93-D447-B5F4-BEA257303021}" type="parTrans" cxnId="{6BA6779B-5D15-5941-A6DD-5558A4295EB3}">
      <dgm:prSet/>
      <dgm:spPr/>
      <dgm:t>
        <a:bodyPr/>
        <a:lstStyle/>
        <a:p>
          <a:endParaRPr lang="en-US"/>
        </a:p>
      </dgm:t>
    </dgm:pt>
    <dgm:pt modelId="{13FF20AE-559C-1C41-AB64-C28C292EEC3D}" type="sibTrans" cxnId="{6BA6779B-5D15-5941-A6DD-5558A4295EB3}">
      <dgm:prSet/>
      <dgm:spPr/>
      <dgm:t>
        <a:bodyPr/>
        <a:lstStyle/>
        <a:p>
          <a:endParaRPr lang="en-US"/>
        </a:p>
      </dgm:t>
    </dgm:pt>
    <dgm:pt modelId="{A6385FAC-CC23-FA4C-9FED-1DBE65976BF0}" type="pres">
      <dgm:prSet presAssocID="{03546AE1-1297-024C-9CA8-758D40F1AD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AEA6F6B-A879-0E4F-90B7-484D2AC5E811}" type="pres">
      <dgm:prSet presAssocID="{03546AE1-1297-024C-9CA8-758D40F1AD6C}" presName="Name1" presStyleCnt="0"/>
      <dgm:spPr/>
    </dgm:pt>
    <dgm:pt modelId="{C5A8D3B9-5A55-B94C-B4C4-1E50AC4486AA}" type="pres">
      <dgm:prSet presAssocID="{03546AE1-1297-024C-9CA8-758D40F1AD6C}" presName="cycle" presStyleCnt="0"/>
      <dgm:spPr/>
    </dgm:pt>
    <dgm:pt modelId="{44D9C9A7-39E6-D94B-9E13-7DFBDF900A92}" type="pres">
      <dgm:prSet presAssocID="{03546AE1-1297-024C-9CA8-758D40F1AD6C}" presName="srcNode" presStyleLbl="node1" presStyleIdx="0" presStyleCnt="3"/>
      <dgm:spPr/>
    </dgm:pt>
    <dgm:pt modelId="{2DE7F228-C504-944E-A9CD-D61FFDA88A25}" type="pres">
      <dgm:prSet presAssocID="{03546AE1-1297-024C-9CA8-758D40F1AD6C}" presName="conn" presStyleLbl="parChTrans1D2" presStyleIdx="0" presStyleCnt="1"/>
      <dgm:spPr/>
      <dgm:t>
        <a:bodyPr/>
        <a:lstStyle/>
        <a:p>
          <a:endParaRPr lang="en-US"/>
        </a:p>
      </dgm:t>
    </dgm:pt>
    <dgm:pt modelId="{AFC044FD-EE44-EB46-8C9F-89C67B3F0174}" type="pres">
      <dgm:prSet presAssocID="{03546AE1-1297-024C-9CA8-758D40F1AD6C}" presName="extraNode" presStyleLbl="node1" presStyleIdx="0" presStyleCnt="3"/>
      <dgm:spPr/>
    </dgm:pt>
    <dgm:pt modelId="{99821FCE-C850-DE46-8F3F-504A25914B43}" type="pres">
      <dgm:prSet presAssocID="{03546AE1-1297-024C-9CA8-758D40F1AD6C}" presName="dstNode" presStyleLbl="node1" presStyleIdx="0" presStyleCnt="3"/>
      <dgm:spPr/>
    </dgm:pt>
    <dgm:pt modelId="{B43742C4-E3A5-5847-8E91-64768EC3D49B}" type="pres">
      <dgm:prSet presAssocID="{2FD369DD-1887-B141-A692-8BE80AE5555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7F425-FACE-E244-9CA2-48A00DCFBF19}" type="pres">
      <dgm:prSet presAssocID="{2FD369DD-1887-B141-A692-8BE80AE5555E}" presName="accent_1" presStyleCnt="0"/>
      <dgm:spPr/>
    </dgm:pt>
    <dgm:pt modelId="{6D150DCF-9AE7-7345-AA29-D374EB3B82E8}" type="pres">
      <dgm:prSet presAssocID="{2FD369DD-1887-B141-A692-8BE80AE5555E}" presName="accentRepeatNode" presStyleLbl="solidFgAcc1" presStyleIdx="0" presStyleCnt="3"/>
      <dgm:spPr/>
    </dgm:pt>
    <dgm:pt modelId="{5AA4D0DB-92F2-2348-8CAF-753145C43525}" type="pres">
      <dgm:prSet presAssocID="{3AF73786-0964-AF43-ACFB-E08D50905D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CA31F-491F-6441-B6C1-F53EAE06AD9A}" type="pres">
      <dgm:prSet presAssocID="{3AF73786-0964-AF43-ACFB-E08D50905D8E}" presName="accent_2" presStyleCnt="0"/>
      <dgm:spPr/>
    </dgm:pt>
    <dgm:pt modelId="{448CA59F-C66C-4345-921F-6E0276FB0F74}" type="pres">
      <dgm:prSet presAssocID="{3AF73786-0964-AF43-ACFB-E08D50905D8E}" presName="accentRepeatNode" presStyleLbl="solidFgAcc1" presStyleIdx="1" presStyleCnt="3"/>
      <dgm:spPr/>
    </dgm:pt>
    <dgm:pt modelId="{4304608E-D9BB-FB43-8F12-24899B3907B8}" type="pres">
      <dgm:prSet presAssocID="{86E1D113-967E-5B4B-9DBD-E60551A63C2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7285A-AF4A-E74F-B9CA-F61A80C524AC}" type="pres">
      <dgm:prSet presAssocID="{86E1D113-967E-5B4B-9DBD-E60551A63C2A}" presName="accent_3" presStyleCnt="0"/>
      <dgm:spPr/>
    </dgm:pt>
    <dgm:pt modelId="{2AEF05DF-FA75-9145-898E-EFF61336BA1F}" type="pres">
      <dgm:prSet presAssocID="{86E1D113-967E-5B4B-9DBD-E60551A63C2A}" presName="accentRepeatNode" presStyleLbl="solidFgAcc1" presStyleIdx="2" presStyleCnt="3"/>
      <dgm:spPr/>
    </dgm:pt>
  </dgm:ptLst>
  <dgm:cxnLst>
    <dgm:cxn modelId="{DA4F9647-F52F-EB4B-88F4-6AFDF893DD5C}" srcId="{03546AE1-1297-024C-9CA8-758D40F1AD6C}" destId="{3AF73786-0964-AF43-ACFB-E08D50905D8E}" srcOrd="1" destOrd="0" parTransId="{8727CE27-D6EE-0B45-9480-3034677F9AC5}" sibTransId="{08FD0897-92E1-114D-952A-E34F1D75CC5E}"/>
    <dgm:cxn modelId="{4849C3E0-EE8B-F94F-A8B4-6292780DAAA3}" type="presOf" srcId="{2FD369DD-1887-B141-A692-8BE80AE5555E}" destId="{B43742C4-E3A5-5847-8E91-64768EC3D49B}" srcOrd="0" destOrd="0" presId="urn:microsoft.com/office/officeart/2008/layout/VerticalCurvedList"/>
    <dgm:cxn modelId="{66D0BEC7-8FC5-414E-B7BF-1F2C1C5ACD39}" type="presOf" srcId="{A17BB851-9310-CD45-A824-98AA3951ED23}" destId="{2DE7F228-C504-944E-A9CD-D61FFDA88A25}" srcOrd="0" destOrd="0" presId="urn:microsoft.com/office/officeart/2008/layout/VerticalCurvedList"/>
    <dgm:cxn modelId="{E1C33E61-EE22-4349-B52C-B03712EE922D}" type="presOf" srcId="{3AF73786-0964-AF43-ACFB-E08D50905D8E}" destId="{5AA4D0DB-92F2-2348-8CAF-753145C43525}" srcOrd="0" destOrd="0" presId="urn:microsoft.com/office/officeart/2008/layout/VerticalCurvedList"/>
    <dgm:cxn modelId="{6BA6779B-5D15-5941-A6DD-5558A4295EB3}" srcId="{03546AE1-1297-024C-9CA8-758D40F1AD6C}" destId="{86E1D113-967E-5B4B-9DBD-E60551A63C2A}" srcOrd="2" destOrd="0" parTransId="{2FCAAC83-5E93-D447-B5F4-BEA257303021}" sibTransId="{13FF20AE-559C-1C41-AB64-C28C292EEC3D}"/>
    <dgm:cxn modelId="{E9ACE3EB-74E9-2647-93DE-E95D0D6EEED3}" type="presOf" srcId="{86E1D113-967E-5B4B-9DBD-E60551A63C2A}" destId="{4304608E-D9BB-FB43-8F12-24899B3907B8}" srcOrd="0" destOrd="0" presId="urn:microsoft.com/office/officeart/2008/layout/VerticalCurvedList"/>
    <dgm:cxn modelId="{06255B7D-167F-544F-943A-1FEC60372512}" srcId="{03546AE1-1297-024C-9CA8-758D40F1AD6C}" destId="{2FD369DD-1887-B141-A692-8BE80AE5555E}" srcOrd="0" destOrd="0" parTransId="{9C6A5A47-6EBC-454C-B35D-4B5C603C50C2}" sibTransId="{A17BB851-9310-CD45-A824-98AA3951ED23}"/>
    <dgm:cxn modelId="{420EA830-64D0-1749-94AC-FD2F4D66E695}" type="presOf" srcId="{03546AE1-1297-024C-9CA8-758D40F1AD6C}" destId="{A6385FAC-CC23-FA4C-9FED-1DBE65976BF0}" srcOrd="0" destOrd="0" presId="urn:microsoft.com/office/officeart/2008/layout/VerticalCurvedList"/>
    <dgm:cxn modelId="{95209132-D1AD-6E42-828D-0A2B30F36822}" type="presParOf" srcId="{A6385FAC-CC23-FA4C-9FED-1DBE65976BF0}" destId="{FAEA6F6B-A879-0E4F-90B7-484D2AC5E811}" srcOrd="0" destOrd="0" presId="urn:microsoft.com/office/officeart/2008/layout/VerticalCurvedList"/>
    <dgm:cxn modelId="{E5054DB1-AC09-7F40-85E4-83DFCF163D52}" type="presParOf" srcId="{FAEA6F6B-A879-0E4F-90B7-484D2AC5E811}" destId="{C5A8D3B9-5A55-B94C-B4C4-1E50AC4486AA}" srcOrd="0" destOrd="0" presId="urn:microsoft.com/office/officeart/2008/layout/VerticalCurvedList"/>
    <dgm:cxn modelId="{8ED1FF43-7492-9243-B67E-9F83520758F4}" type="presParOf" srcId="{C5A8D3B9-5A55-B94C-B4C4-1E50AC4486AA}" destId="{44D9C9A7-39E6-D94B-9E13-7DFBDF900A92}" srcOrd="0" destOrd="0" presId="urn:microsoft.com/office/officeart/2008/layout/VerticalCurvedList"/>
    <dgm:cxn modelId="{012469EC-5375-CE49-AC5E-7DD7B2D66360}" type="presParOf" srcId="{C5A8D3B9-5A55-B94C-B4C4-1E50AC4486AA}" destId="{2DE7F228-C504-944E-A9CD-D61FFDA88A25}" srcOrd="1" destOrd="0" presId="urn:microsoft.com/office/officeart/2008/layout/VerticalCurvedList"/>
    <dgm:cxn modelId="{FEB00B67-F454-F04F-9CB4-5BD6F1C94FF3}" type="presParOf" srcId="{C5A8D3B9-5A55-B94C-B4C4-1E50AC4486AA}" destId="{AFC044FD-EE44-EB46-8C9F-89C67B3F0174}" srcOrd="2" destOrd="0" presId="urn:microsoft.com/office/officeart/2008/layout/VerticalCurvedList"/>
    <dgm:cxn modelId="{8911C0AC-B7B8-A244-A6D4-7A1A21F54E98}" type="presParOf" srcId="{C5A8D3B9-5A55-B94C-B4C4-1E50AC4486AA}" destId="{99821FCE-C850-DE46-8F3F-504A25914B43}" srcOrd="3" destOrd="0" presId="urn:microsoft.com/office/officeart/2008/layout/VerticalCurvedList"/>
    <dgm:cxn modelId="{014A8B23-892C-8D4E-8D20-A9A55B28CAAD}" type="presParOf" srcId="{FAEA6F6B-A879-0E4F-90B7-484D2AC5E811}" destId="{B43742C4-E3A5-5847-8E91-64768EC3D49B}" srcOrd="1" destOrd="0" presId="urn:microsoft.com/office/officeart/2008/layout/VerticalCurvedList"/>
    <dgm:cxn modelId="{94C362EA-3187-EE49-ACF3-1012B45B0B1B}" type="presParOf" srcId="{FAEA6F6B-A879-0E4F-90B7-484D2AC5E811}" destId="{B4C7F425-FACE-E244-9CA2-48A00DCFBF19}" srcOrd="2" destOrd="0" presId="urn:microsoft.com/office/officeart/2008/layout/VerticalCurvedList"/>
    <dgm:cxn modelId="{C2FB6A78-2099-5A4D-85D7-8085C4F9E7C5}" type="presParOf" srcId="{B4C7F425-FACE-E244-9CA2-48A00DCFBF19}" destId="{6D150DCF-9AE7-7345-AA29-D374EB3B82E8}" srcOrd="0" destOrd="0" presId="urn:microsoft.com/office/officeart/2008/layout/VerticalCurvedList"/>
    <dgm:cxn modelId="{AB993A1F-5BA4-3D42-A562-D7AF009AC3E5}" type="presParOf" srcId="{FAEA6F6B-A879-0E4F-90B7-484D2AC5E811}" destId="{5AA4D0DB-92F2-2348-8CAF-753145C43525}" srcOrd="3" destOrd="0" presId="urn:microsoft.com/office/officeart/2008/layout/VerticalCurvedList"/>
    <dgm:cxn modelId="{DC004F5C-3C31-044B-8265-7E975E048670}" type="presParOf" srcId="{FAEA6F6B-A879-0E4F-90B7-484D2AC5E811}" destId="{FC8CA31F-491F-6441-B6C1-F53EAE06AD9A}" srcOrd="4" destOrd="0" presId="urn:microsoft.com/office/officeart/2008/layout/VerticalCurvedList"/>
    <dgm:cxn modelId="{3A97D4A3-B871-884B-AA46-1FC961E39683}" type="presParOf" srcId="{FC8CA31F-491F-6441-B6C1-F53EAE06AD9A}" destId="{448CA59F-C66C-4345-921F-6E0276FB0F74}" srcOrd="0" destOrd="0" presId="urn:microsoft.com/office/officeart/2008/layout/VerticalCurvedList"/>
    <dgm:cxn modelId="{C8301FEA-EA48-F542-A2F3-387FDA63274A}" type="presParOf" srcId="{FAEA6F6B-A879-0E4F-90B7-484D2AC5E811}" destId="{4304608E-D9BB-FB43-8F12-24899B3907B8}" srcOrd="5" destOrd="0" presId="urn:microsoft.com/office/officeart/2008/layout/VerticalCurvedList"/>
    <dgm:cxn modelId="{0C7290E4-20C9-944C-ADEA-9EDF9E6679A1}" type="presParOf" srcId="{FAEA6F6B-A879-0E4F-90B7-484D2AC5E811}" destId="{7C97285A-AF4A-E74F-B9CA-F61A80C524AC}" srcOrd="6" destOrd="0" presId="urn:microsoft.com/office/officeart/2008/layout/VerticalCurvedList"/>
    <dgm:cxn modelId="{6F8E8D1E-CA90-BB4B-9319-7BF63F01D327}" type="presParOf" srcId="{7C97285A-AF4A-E74F-B9CA-F61A80C524AC}" destId="{2AEF05DF-FA75-9145-898E-EFF61336BA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4D4F7C-5CF7-6147-BBBC-AB7D40AB40D7}" type="doc">
      <dgm:prSet loTypeId="urn:microsoft.com/office/officeart/2008/layout/RadialCluster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5A467-2E20-214E-A5E4-3F9281E46801}">
      <dgm:prSet phldrT="[Text]" custT="1"/>
      <dgm:spPr/>
      <dgm:t>
        <a:bodyPr/>
        <a:lstStyle/>
        <a:p>
          <a:r>
            <a:rPr lang="en-US" sz="1800" dirty="0" smtClean="0"/>
            <a:t>Additive Feature Attribution</a:t>
          </a:r>
          <a:endParaRPr lang="en-US" sz="1800" dirty="0"/>
        </a:p>
      </dgm:t>
    </dgm:pt>
    <dgm:pt modelId="{BA360281-2252-1840-B3BD-B5764FA2F77F}" type="parTrans" cxnId="{6F5F06C6-21D2-A342-AB7A-CA97CCA93E56}">
      <dgm:prSet/>
      <dgm:spPr/>
      <dgm:t>
        <a:bodyPr/>
        <a:lstStyle/>
        <a:p>
          <a:endParaRPr lang="en-US"/>
        </a:p>
      </dgm:t>
    </dgm:pt>
    <dgm:pt modelId="{4EE7A7EC-5437-3A4B-BA37-54E560EF8925}" type="sibTrans" cxnId="{6F5F06C6-21D2-A342-AB7A-CA97CCA93E56}">
      <dgm:prSet/>
      <dgm:spPr/>
      <dgm:t>
        <a:bodyPr/>
        <a:lstStyle/>
        <a:p>
          <a:endParaRPr lang="en-US"/>
        </a:p>
      </dgm:t>
    </dgm:pt>
    <dgm:pt modelId="{0EC6A00B-A315-E84D-BB98-AB9B282D4B5A}">
      <dgm:prSet phldrT="[Text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AEA932B-973A-3D4D-BEDC-4D31C074CC5F}" type="parTrans" cxnId="{1D64E763-5A50-EF4B-A568-2C3A0F009004}">
      <dgm:prSet/>
      <dgm:spPr/>
      <dgm:t>
        <a:bodyPr/>
        <a:lstStyle/>
        <a:p>
          <a:endParaRPr lang="en-US"/>
        </a:p>
      </dgm:t>
    </dgm:pt>
    <dgm:pt modelId="{F7FB3058-8568-1546-AE94-34772EAC9C37}" type="sibTrans" cxnId="{1D64E763-5A50-EF4B-A568-2C3A0F009004}">
      <dgm:prSet/>
      <dgm:spPr/>
      <dgm:t>
        <a:bodyPr/>
        <a:lstStyle/>
        <a:p>
          <a:endParaRPr lang="en-US"/>
        </a:p>
      </dgm:t>
    </dgm:pt>
    <dgm:pt modelId="{2387C837-9611-D449-99ED-5AC8A4CB79E6}">
      <dgm:prSet phldrT="[Text]" custT="1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4C3E02F-9C5A-5D48-B9F7-6CA9CAB218E1}" type="parTrans" cxnId="{CA444CBA-E1FD-7544-878E-B13326CFB0AC}">
      <dgm:prSet/>
      <dgm:spPr/>
      <dgm:t>
        <a:bodyPr/>
        <a:lstStyle/>
        <a:p>
          <a:endParaRPr lang="en-US"/>
        </a:p>
      </dgm:t>
    </dgm:pt>
    <dgm:pt modelId="{32B1996A-8260-ED4F-8BF2-89149CF57C65}" type="sibTrans" cxnId="{CA444CBA-E1FD-7544-878E-B13326CFB0AC}">
      <dgm:prSet/>
      <dgm:spPr/>
      <dgm:t>
        <a:bodyPr/>
        <a:lstStyle/>
        <a:p>
          <a:endParaRPr lang="en-US"/>
        </a:p>
      </dgm:t>
    </dgm:pt>
    <dgm:pt modelId="{5FED98B9-D681-5E46-8B36-CB01ECDF2800}">
      <dgm:prSet phldrT="[Text]" phldr="1"/>
      <dgm:spPr/>
      <dgm:t>
        <a:bodyPr/>
        <a:lstStyle/>
        <a:p>
          <a:endParaRPr lang="en-US"/>
        </a:p>
      </dgm:t>
    </dgm:pt>
    <dgm:pt modelId="{93B73EF2-AFDA-1443-BDE7-33762F68F348}" type="parTrans" cxnId="{3077D337-0F25-434D-BE4F-FEC323579780}">
      <dgm:prSet/>
      <dgm:spPr/>
      <dgm:t>
        <a:bodyPr/>
        <a:lstStyle/>
        <a:p>
          <a:endParaRPr lang="en-US"/>
        </a:p>
      </dgm:t>
    </dgm:pt>
    <dgm:pt modelId="{4ACC87FD-9875-FE4B-B206-FA33E2B25718}" type="sibTrans" cxnId="{3077D337-0F25-434D-BE4F-FEC323579780}">
      <dgm:prSet/>
      <dgm:spPr/>
      <dgm:t>
        <a:bodyPr/>
        <a:lstStyle/>
        <a:p>
          <a:endParaRPr lang="en-US"/>
        </a:p>
      </dgm:t>
    </dgm:pt>
    <dgm:pt modelId="{1F54C6AE-04A7-0A4E-B059-D1D999CE19DB}">
      <dgm:prSet phldrT="[Text]" phldr="1"/>
      <dgm:spPr/>
      <dgm:t>
        <a:bodyPr/>
        <a:lstStyle/>
        <a:p>
          <a:endParaRPr lang="en-US"/>
        </a:p>
      </dgm:t>
    </dgm:pt>
    <dgm:pt modelId="{CD184C03-72ED-9945-82EE-978E90B0CE26}" type="parTrans" cxnId="{4D1420FD-DDCF-314E-B95D-55EAC4CE5E34}">
      <dgm:prSet/>
      <dgm:spPr/>
      <dgm:t>
        <a:bodyPr/>
        <a:lstStyle/>
        <a:p>
          <a:endParaRPr lang="en-US"/>
        </a:p>
      </dgm:t>
    </dgm:pt>
    <dgm:pt modelId="{EDED960F-52CF-5F4D-A18C-5831A102C6D5}" type="sibTrans" cxnId="{4D1420FD-DDCF-314E-B95D-55EAC4CE5E34}">
      <dgm:prSet/>
      <dgm:spPr/>
      <dgm:t>
        <a:bodyPr/>
        <a:lstStyle/>
        <a:p>
          <a:endParaRPr lang="en-US"/>
        </a:p>
      </dgm:t>
    </dgm:pt>
    <dgm:pt modelId="{F5B3CD30-93E9-A248-96FD-EEC35309D17A}">
      <dgm:prSet phldrT="[Text]" phldr="1"/>
      <dgm:spPr/>
      <dgm:t>
        <a:bodyPr/>
        <a:lstStyle/>
        <a:p>
          <a:endParaRPr lang="en-US"/>
        </a:p>
      </dgm:t>
    </dgm:pt>
    <dgm:pt modelId="{E672D09B-FF78-ED49-87FB-7A5B2EC5533B}" type="parTrans" cxnId="{216F12D1-66A8-4741-BDDD-060CBBD721D9}">
      <dgm:prSet/>
      <dgm:spPr/>
      <dgm:t>
        <a:bodyPr/>
        <a:lstStyle/>
        <a:p>
          <a:endParaRPr lang="en-US"/>
        </a:p>
      </dgm:t>
    </dgm:pt>
    <dgm:pt modelId="{9C7A50C5-726A-9746-82F8-083803CCDA7C}" type="sibTrans" cxnId="{216F12D1-66A8-4741-BDDD-060CBBD721D9}">
      <dgm:prSet/>
      <dgm:spPr/>
      <dgm:t>
        <a:bodyPr/>
        <a:lstStyle/>
        <a:p>
          <a:endParaRPr lang="en-US"/>
        </a:p>
      </dgm:t>
    </dgm:pt>
    <dgm:pt modelId="{93E712BF-30AF-EE47-BCCD-82A6D5C53CC0}">
      <dgm:prSet phldrT="[Text]" phldr="1"/>
      <dgm:spPr/>
      <dgm:t>
        <a:bodyPr/>
        <a:lstStyle/>
        <a:p>
          <a:endParaRPr lang="en-US"/>
        </a:p>
      </dgm:t>
    </dgm:pt>
    <dgm:pt modelId="{727A1BF4-0A28-874F-9715-266A63EFC926}" type="parTrans" cxnId="{00D5D765-CB0E-0B4F-90FF-60C24B5C8022}">
      <dgm:prSet/>
      <dgm:spPr/>
      <dgm:t>
        <a:bodyPr/>
        <a:lstStyle/>
        <a:p>
          <a:endParaRPr lang="en-US"/>
        </a:p>
      </dgm:t>
    </dgm:pt>
    <dgm:pt modelId="{31BD7C25-DCB5-C64F-81B5-448F39188C96}" type="sibTrans" cxnId="{00D5D765-CB0E-0B4F-90FF-60C24B5C8022}">
      <dgm:prSet/>
      <dgm:spPr/>
      <dgm:t>
        <a:bodyPr/>
        <a:lstStyle/>
        <a:p>
          <a:endParaRPr lang="en-US"/>
        </a:p>
      </dgm:t>
    </dgm:pt>
    <dgm:pt modelId="{53E38D76-1C85-9E48-AE8B-0E3E033B079B}">
      <dgm:prSet phldrT="[Text]" phldr="1"/>
      <dgm:spPr/>
      <dgm:t>
        <a:bodyPr/>
        <a:lstStyle/>
        <a:p>
          <a:endParaRPr lang="en-US"/>
        </a:p>
      </dgm:t>
    </dgm:pt>
    <dgm:pt modelId="{5363F37E-1026-2041-9BC5-82414CA82C98}" type="parTrans" cxnId="{B007D0B9-C238-8C4A-AB71-E6C8818E6A41}">
      <dgm:prSet/>
      <dgm:spPr/>
      <dgm:t>
        <a:bodyPr/>
        <a:lstStyle/>
        <a:p>
          <a:endParaRPr lang="en-US"/>
        </a:p>
      </dgm:t>
    </dgm:pt>
    <dgm:pt modelId="{BD06A59B-3B88-1947-B81E-FEEE5E485633}" type="sibTrans" cxnId="{B007D0B9-C238-8C4A-AB71-E6C8818E6A41}">
      <dgm:prSet/>
      <dgm:spPr/>
      <dgm:t>
        <a:bodyPr/>
        <a:lstStyle/>
        <a:p>
          <a:endParaRPr lang="en-US"/>
        </a:p>
      </dgm:t>
    </dgm:pt>
    <dgm:pt modelId="{FE38D79F-0BC9-A641-9603-33F4F4C6C48B}">
      <dgm:prSet phldrT="[Text]" phldr="1"/>
      <dgm:spPr/>
      <dgm:t>
        <a:bodyPr/>
        <a:lstStyle/>
        <a:p>
          <a:endParaRPr lang="en-US"/>
        </a:p>
      </dgm:t>
    </dgm:pt>
    <dgm:pt modelId="{41E4B8D0-4CF7-CC45-892F-D98032AF55AC}" type="parTrans" cxnId="{C7352E1A-F94E-DF40-B093-85F97530C3AA}">
      <dgm:prSet/>
      <dgm:spPr/>
      <dgm:t>
        <a:bodyPr/>
        <a:lstStyle/>
        <a:p>
          <a:endParaRPr lang="en-US"/>
        </a:p>
      </dgm:t>
    </dgm:pt>
    <dgm:pt modelId="{3EB6050C-7815-214A-94F1-B1F5AA5F17F9}" type="sibTrans" cxnId="{C7352E1A-F94E-DF40-B093-85F97530C3AA}">
      <dgm:prSet/>
      <dgm:spPr/>
      <dgm:t>
        <a:bodyPr/>
        <a:lstStyle/>
        <a:p>
          <a:endParaRPr lang="en-US"/>
        </a:p>
      </dgm:t>
    </dgm:pt>
    <dgm:pt modelId="{F8EFF958-8766-8742-996D-E79A520EACFA}">
      <dgm:prSet custT="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C2B39CC-6D32-F446-877A-8A4373839E67}" type="parTrans" cxnId="{02829839-20A1-D148-83A2-7FC883B009D5}">
      <dgm:prSet/>
      <dgm:spPr/>
      <dgm:t>
        <a:bodyPr/>
        <a:lstStyle/>
        <a:p>
          <a:endParaRPr lang="en-US"/>
        </a:p>
      </dgm:t>
    </dgm:pt>
    <dgm:pt modelId="{CA486E14-C28D-1D4F-8319-819B72C5D188}" type="sibTrans" cxnId="{02829839-20A1-D148-83A2-7FC883B009D5}">
      <dgm:prSet/>
      <dgm:spPr/>
      <dgm:t>
        <a:bodyPr/>
        <a:lstStyle/>
        <a:p>
          <a:endParaRPr lang="en-US"/>
        </a:p>
      </dgm:t>
    </dgm:pt>
    <dgm:pt modelId="{09A55145-839C-B04A-8424-4C743A59D160}" type="pres">
      <dgm:prSet presAssocID="{8E4D4F7C-5CF7-6147-BBBC-AB7D40AB40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A03492-E4D6-D445-AE70-2A26DA5DC9CE}" type="pres">
      <dgm:prSet presAssocID="{2BB5A467-2E20-214E-A5E4-3F9281E46801}" presName="singleCycle" presStyleCnt="0"/>
      <dgm:spPr/>
    </dgm:pt>
    <dgm:pt modelId="{4D879F7B-A720-3A43-8C9B-9603F4C0D8BE}" type="pres">
      <dgm:prSet presAssocID="{2BB5A467-2E20-214E-A5E4-3F9281E46801}" presName="singleCenter" presStyleLbl="node1" presStyleIdx="0" presStyleCnt="4" custScaleX="134716" custLinFactNeighborX="-249" custLinFactNeighborY="-9952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1D0D907D-1EB2-544D-9221-E338B435C048}" type="pres">
      <dgm:prSet presAssocID="{CAEA932B-973A-3D4D-BEDC-4D31C074CC5F}" presName="Name56" presStyleLbl="parChTrans1D2" presStyleIdx="0" presStyleCnt="3"/>
      <dgm:spPr/>
    </dgm:pt>
    <dgm:pt modelId="{8D0F4568-BBC6-EB42-888A-A4D9E39EDE74}" type="pres">
      <dgm:prSet presAssocID="{0EC6A00B-A315-E84D-BB98-AB9B282D4B5A}" presName="text0" presStyleLbl="node1" presStyleIdx="1" presStyleCnt="4" custScaleX="584711" custScaleY="142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BFAAC-9656-934F-8E01-88C5979DF10A}" type="pres">
      <dgm:prSet presAssocID="{14C3E02F-9C5A-5D48-B9F7-6CA9CAB218E1}" presName="Name56" presStyleLbl="parChTrans1D2" presStyleIdx="1" presStyleCnt="3"/>
      <dgm:spPr/>
    </dgm:pt>
    <dgm:pt modelId="{E32402ED-DCA6-A944-B17C-2ADAEEC07BD6}" type="pres">
      <dgm:prSet presAssocID="{2387C837-9611-D449-99ED-5AC8A4CB79E6}" presName="text0" presStyleLbl="node1" presStyleIdx="2" presStyleCnt="4" custScaleX="565772" custScaleY="147465" custRadScaleRad="196344" custRadScaleInc="-25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0E3DA-DF86-9D44-85B4-32E5EF149460}" type="pres">
      <dgm:prSet presAssocID="{4C2B39CC-6D32-F446-877A-8A4373839E67}" presName="Name56" presStyleLbl="parChTrans1D2" presStyleIdx="2" presStyleCnt="3"/>
      <dgm:spPr/>
    </dgm:pt>
    <dgm:pt modelId="{1B7693D6-98F9-364D-BA30-43E55A24F017}" type="pres">
      <dgm:prSet presAssocID="{F8EFF958-8766-8742-996D-E79A520EACFA}" presName="text0" presStyleLbl="node1" presStyleIdx="3" presStyleCnt="4" custScaleX="486846" custScaleY="155878" custRadScaleRad="177106" custRadScaleInc="22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44CBA-E1FD-7544-878E-B13326CFB0AC}" srcId="{2BB5A467-2E20-214E-A5E4-3F9281E46801}" destId="{2387C837-9611-D449-99ED-5AC8A4CB79E6}" srcOrd="1" destOrd="0" parTransId="{14C3E02F-9C5A-5D48-B9F7-6CA9CAB218E1}" sibTransId="{32B1996A-8260-ED4F-8BF2-89149CF57C65}"/>
    <dgm:cxn modelId="{BBCB7AE0-D6F8-A747-BFDD-4A2D8423DD55}" type="presOf" srcId="{CAEA932B-973A-3D4D-BEDC-4D31C074CC5F}" destId="{1D0D907D-1EB2-544D-9221-E338B435C048}" srcOrd="0" destOrd="0" presId="urn:microsoft.com/office/officeart/2008/layout/RadialCluster"/>
    <dgm:cxn modelId="{84972F81-108F-974D-8F8D-432972D31913}" type="presOf" srcId="{2387C837-9611-D449-99ED-5AC8A4CB79E6}" destId="{E32402ED-DCA6-A944-B17C-2ADAEEC07BD6}" srcOrd="0" destOrd="0" presId="urn:microsoft.com/office/officeart/2008/layout/RadialCluster"/>
    <dgm:cxn modelId="{00D5D765-CB0E-0B4F-90FF-60C24B5C8022}" srcId="{8E4D4F7C-5CF7-6147-BBBC-AB7D40AB40D7}" destId="{93E712BF-30AF-EE47-BCCD-82A6D5C53CC0}" srcOrd="2" destOrd="0" parTransId="{727A1BF4-0A28-874F-9715-266A63EFC926}" sibTransId="{31BD7C25-DCB5-C64F-81B5-448F39188C96}"/>
    <dgm:cxn modelId="{216F12D1-66A8-4741-BDDD-060CBBD721D9}" srcId="{5FED98B9-D681-5E46-8B36-CB01ECDF2800}" destId="{F5B3CD30-93E9-A248-96FD-EEC35309D17A}" srcOrd="1" destOrd="0" parTransId="{E672D09B-FF78-ED49-87FB-7A5B2EC5533B}" sibTransId="{9C7A50C5-726A-9746-82F8-083803CCDA7C}"/>
    <dgm:cxn modelId="{1D64E763-5A50-EF4B-A568-2C3A0F009004}" srcId="{2BB5A467-2E20-214E-A5E4-3F9281E46801}" destId="{0EC6A00B-A315-E84D-BB98-AB9B282D4B5A}" srcOrd="0" destOrd="0" parTransId="{CAEA932B-973A-3D4D-BEDC-4D31C074CC5F}" sibTransId="{F7FB3058-8568-1546-AE94-34772EAC9C37}"/>
    <dgm:cxn modelId="{A94D9DF1-A91B-E44A-ADEF-40CE33FAC217}" type="presOf" srcId="{0EC6A00B-A315-E84D-BB98-AB9B282D4B5A}" destId="{8D0F4568-BBC6-EB42-888A-A4D9E39EDE74}" srcOrd="0" destOrd="0" presId="urn:microsoft.com/office/officeart/2008/layout/RadialCluster"/>
    <dgm:cxn modelId="{3077D337-0F25-434D-BE4F-FEC323579780}" srcId="{8E4D4F7C-5CF7-6147-BBBC-AB7D40AB40D7}" destId="{5FED98B9-D681-5E46-8B36-CB01ECDF2800}" srcOrd="1" destOrd="0" parTransId="{93B73EF2-AFDA-1443-BDE7-33762F68F348}" sibTransId="{4ACC87FD-9875-FE4B-B206-FA33E2B25718}"/>
    <dgm:cxn modelId="{50EDEB97-4A07-FF4D-9DC4-FC41C1B59F04}" type="presOf" srcId="{F8EFF958-8766-8742-996D-E79A520EACFA}" destId="{1B7693D6-98F9-364D-BA30-43E55A24F017}" srcOrd="0" destOrd="0" presId="urn:microsoft.com/office/officeart/2008/layout/RadialCluster"/>
    <dgm:cxn modelId="{235DBBEE-1FEE-5F4D-BB28-725CBF52150D}" type="presOf" srcId="{8E4D4F7C-5CF7-6147-BBBC-AB7D40AB40D7}" destId="{09A55145-839C-B04A-8424-4C743A59D160}" srcOrd="0" destOrd="0" presId="urn:microsoft.com/office/officeart/2008/layout/RadialCluster"/>
    <dgm:cxn modelId="{02829839-20A1-D148-83A2-7FC883B009D5}" srcId="{2BB5A467-2E20-214E-A5E4-3F9281E46801}" destId="{F8EFF958-8766-8742-996D-E79A520EACFA}" srcOrd="2" destOrd="0" parTransId="{4C2B39CC-6D32-F446-877A-8A4373839E67}" sibTransId="{CA486E14-C28D-1D4F-8319-819B72C5D188}"/>
    <dgm:cxn modelId="{B007D0B9-C238-8C4A-AB71-E6C8818E6A41}" srcId="{93E712BF-30AF-EE47-BCCD-82A6D5C53CC0}" destId="{53E38D76-1C85-9E48-AE8B-0E3E033B079B}" srcOrd="0" destOrd="0" parTransId="{5363F37E-1026-2041-9BC5-82414CA82C98}" sibTransId="{BD06A59B-3B88-1947-B81E-FEEE5E485633}"/>
    <dgm:cxn modelId="{17C0B292-D7AC-1E4C-8066-D0A93A353923}" type="presOf" srcId="{4C2B39CC-6D32-F446-877A-8A4373839E67}" destId="{1CC0E3DA-DF86-9D44-85B4-32E5EF149460}" srcOrd="0" destOrd="0" presId="urn:microsoft.com/office/officeart/2008/layout/RadialCluster"/>
    <dgm:cxn modelId="{35C98301-7AE3-B94E-84E2-F31B143AA8EC}" type="presOf" srcId="{14C3E02F-9C5A-5D48-B9F7-6CA9CAB218E1}" destId="{AE1BFAAC-9656-934F-8E01-88C5979DF10A}" srcOrd="0" destOrd="0" presId="urn:microsoft.com/office/officeart/2008/layout/RadialCluster"/>
    <dgm:cxn modelId="{C7352E1A-F94E-DF40-B093-85F97530C3AA}" srcId="{93E712BF-30AF-EE47-BCCD-82A6D5C53CC0}" destId="{FE38D79F-0BC9-A641-9603-33F4F4C6C48B}" srcOrd="1" destOrd="0" parTransId="{41E4B8D0-4CF7-CC45-892F-D98032AF55AC}" sibTransId="{3EB6050C-7815-214A-94F1-B1F5AA5F17F9}"/>
    <dgm:cxn modelId="{D8092021-29A4-BC41-8562-ACC7717FD3F3}" type="presOf" srcId="{2BB5A467-2E20-214E-A5E4-3F9281E46801}" destId="{4D879F7B-A720-3A43-8C9B-9603F4C0D8BE}" srcOrd="0" destOrd="0" presId="urn:microsoft.com/office/officeart/2008/layout/RadialCluster"/>
    <dgm:cxn modelId="{4D1420FD-DDCF-314E-B95D-55EAC4CE5E34}" srcId="{5FED98B9-D681-5E46-8B36-CB01ECDF2800}" destId="{1F54C6AE-04A7-0A4E-B059-D1D999CE19DB}" srcOrd="0" destOrd="0" parTransId="{CD184C03-72ED-9945-82EE-978E90B0CE26}" sibTransId="{EDED960F-52CF-5F4D-A18C-5831A102C6D5}"/>
    <dgm:cxn modelId="{6F5F06C6-21D2-A342-AB7A-CA97CCA93E56}" srcId="{8E4D4F7C-5CF7-6147-BBBC-AB7D40AB40D7}" destId="{2BB5A467-2E20-214E-A5E4-3F9281E46801}" srcOrd="0" destOrd="0" parTransId="{BA360281-2252-1840-B3BD-B5764FA2F77F}" sibTransId="{4EE7A7EC-5437-3A4B-BA37-54E560EF8925}"/>
    <dgm:cxn modelId="{758EAB4F-D0B0-6445-98B6-5A10D5031BB6}" type="presParOf" srcId="{09A55145-839C-B04A-8424-4C743A59D160}" destId="{2EA03492-E4D6-D445-AE70-2A26DA5DC9CE}" srcOrd="0" destOrd="0" presId="urn:microsoft.com/office/officeart/2008/layout/RadialCluster"/>
    <dgm:cxn modelId="{E7C24CE3-9D2B-9749-90F9-7146620CBEB3}" type="presParOf" srcId="{2EA03492-E4D6-D445-AE70-2A26DA5DC9CE}" destId="{4D879F7B-A720-3A43-8C9B-9603F4C0D8BE}" srcOrd="0" destOrd="0" presId="urn:microsoft.com/office/officeart/2008/layout/RadialCluster"/>
    <dgm:cxn modelId="{58FE270E-50A4-EB4B-BDEC-6610CE84B936}" type="presParOf" srcId="{2EA03492-E4D6-D445-AE70-2A26DA5DC9CE}" destId="{1D0D907D-1EB2-544D-9221-E338B435C048}" srcOrd="1" destOrd="0" presId="urn:microsoft.com/office/officeart/2008/layout/RadialCluster"/>
    <dgm:cxn modelId="{DEA7492C-6C47-8E4D-9334-6977A1EBB530}" type="presParOf" srcId="{2EA03492-E4D6-D445-AE70-2A26DA5DC9CE}" destId="{8D0F4568-BBC6-EB42-888A-A4D9E39EDE74}" srcOrd="2" destOrd="0" presId="urn:microsoft.com/office/officeart/2008/layout/RadialCluster"/>
    <dgm:cxn modelId="{56F2C1CB-1325-9644-8F0B-82790B859AAF}" type="presParOf" srcId="{2EA03492-E4D6-D445-AE70-2A26DA5DC9CE}" destId="{AE1BFAAC-9656-934F-8E01-88C5979DF10A}" srcOrd="3" destOrd="0" presId="urn:microsoft.com/office/officeart/2008/layout/RadialCluster"/>
    <dgm:cxn modelId="{2ED3FC07-64CA-5348-AE12-9E937219C427}" type="presParOf" srcId="{2EA03492-E4D6-D445-AE70-2A26DA5DC9CE}" destId="{E32402ED-DCA6-A944-B17C-2ADAEEC07BD6}" srcOrd="4" destOrd="0" presId="urn:microsoft.com/office/officeart/2008/layout/RadialCluster"/>
    <dgm:cxn modelId="{A1F8D140-597D-214E-83FD-0D2582C816E7}" type="presParOf" srcId="{2EA03492-E4D6-D445-AE70-2A26DA5DC9CE}" destId="{1CC0E3DA-DF86-9D44-85B4-32E5EF149460}" srcOrd="5" destOrd="0" presId="urn:microsoft.com/office/officeart/2008/layout/RadialCluster"/>
    <dgm:cxn modelId="{8666268C-CE90-D74E-B737-B9E70B06BCAC}" type="presParOf" srcId="{2EA03492-E4D6-D445-AE70-2A26DA5DC9CE}" destId="{1B7693D6-98F9-364D-BA30-43E55A24F01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701452-0166-C342-8688-4A42AC4C958C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48EFA-62B2-864F-A7D5-92F7B27ABAC9}">
      <dgm:prSet phldrT="[Text]" custT="1"/>
      <dgm:spPr/>
      <dgm:t>
        <a:bodyPr/>
        <a:lstStyle/>
        <a:p>
          <a:r>
            <a:rPr lang="en-US" sz="2400" dirty="0" smtClean="0"/>
            <a:t>Model Specific Approximations</a:t>
          </a:r>
          <a:endParaRPr lang="en-US" sz="2400" dirty="0"/>
        </a:p>
      </dgm:t>
    </dgm:pt>
    <dgm:pt modelId="{016C33DD-148B-8A44-913A-776F39B983E3}" type="parTrans" cxnId="{CD615A46-78B5-B840-BC60-169470DAC924}">
      <dgm:prSet/>
      <dgm:spPr/>
      <dgm:t>
        <a:bodyPr/>
        <a:lstStyle/>
        <a:p>
          <a:endParaRPr lang="en-US"/>
        </a:p>
      </dgm:t>
    </dgm:pt>
    <dgm:pt modelId="{7FF4E09A-DBFC-0349-B403-83B590314DC0}" type="sibTrans" cxnId="{CD615A46-78B5-B840-BC60-169470DAC924}">
      <dgm:prSet/>
      <dgm:spPr/>
      <dgm:t>
        <a:bodyPr/>
        <a:lstStyle/>
        <a:p>
          <a:endParaRPr lang="en-US"/>
        </a:p>
      </dgm:t>
    </dgm:pt>
    <dgm:pt modelId="{82DDAA17-CF8A-F148-A140-F66B6AF576BA}">
      <dgm:prSet phldrT="[Text]" custT="1"/>
      <dgm:spPr/>
      <dgm:t>
        <a:bodyPr/>
        <a:lstStyle/>
        <a:p>
          <a:r>
            <a:rPr lang="en-US" sz="1800" dirty="0" smtClean="0"/>
            <a:t>Linear SHAP</a:t>
          </a:r>
          <a:endParaRPr lang="en-US" sz="1800" dirty="0"/>
        </a:p>
      </dgm:t>
    </dgm:pt>
    <dgm:pt modelId="{AFC277F9-33C2-3B4A-86EB-769FCFF48F48}" type="parTrans" cxnId="{FF5CD602-0F79-8445-8D54-D5D619947140}">
      <dgm:prSet/>
      <dgm:spPr/>
      <dgm:t>
        <a:bodyPr/>
        <a:lstStyle/>
        <a:p>
          <a:endParaRPr lang="en-US"/>
        </a:p>
      </dgm:t>
    </dgm:pt>
    <dgm:pt modelId="{3E277E2C-D932-C941-855D-84100526C8B6}" type="sibTrans" cxnId="{FF5CD602-0F79-8445-8D54-D5D619947140}">
      <dgm:prSet/>
      <dgm:spPr/>
      <dgm:t>
        <a:bodyPr/>
        <a:lstStyle/>
        <a:p>
          <a:endParaRPr lang="en-US"/>
        </a:p>
      </dgm:t>
    </dgm:pt>
    <dgm:pt modelId="{81470485-CE17-F041-963F-6FA83D8153C0}">
      <dgm:prSet phldrT="[Text]" custT="1"/>
      <dgm:spPr/>
      <dgm:t>
        <a:bodyPr/>
        <a:lstStyle/>
        <a:p>
          <a:r>
            <a:rPr lang="en-US" sz="1800" dirty="0" smtClean="0"/>
            <a:t>Low-Order SHAP</a:t>
          </a:r>
          <a:endParaRPr lang="en-US" sz="1800" dirty="0"/>
        </a:p>
      </dgm:t>
    </dgm:pt>
    <dgm:pt modelId="{174FE939-9EF0-A24B-ADED-33C0CFD382DB}" type="parTrans" cxnId="{FDD799DB-3D9D-074F-837F-A6A862A4D101}">
      <dgm:prSet/>
      <dgm:spPr/>
      <dgm:t>
        <a:bodyPr/>
        <a:lstStyle/>
        <a:p>
          <a:endParaRPr lang="en-US"/>
        </a:p>
      </dgm:t>
    </dgm:pt>
    <dgm:pt modelId="{A6C7036C-B329-5447-A0C4-53AF3C61672A}" type="sibTrans" cxnId="{FDD799DB-3D9D-074F-837F-A6A862A4D101}">
      <dgm:prSet/>
      <dgm:spPr/>
      <dgm:t>
        <a:bodyPr/>
        <a:lstStyle/>
        <a:p>
          <a:endParaRPr lang="en-US"/>
        </a:p>
      </dgm:t>
    </dgm:pt>
    <dgm:pt modelId="{24EB4BC1-D5E5-6640-A4EC-8B57B348D418}">
      <dgm:prSet phldrT="[Text]" custT="1"/>
      <dgm:spPr/>
      <dgm:t>
        <a:bodyPr/>
        <a:lstStyle/>
        <a:p>
          <a:r>
            <a:rPr lang="en-US" sz="1800" dirty="0" smtClean="0"/>
            <a:t>Max SHAP</a:t>
          </a:r>
          <a:endParaRPr lang="en-US" sz="1800" dirty="0"/>
        </a:p>
      </dgm:t>
    </dgm:pt>
    <dgm:pt modelId="{87114EF8-0F3F-A546-9F72-88936633FDF2}" type="parTrans" cxnId="{FA149CF3-4F87-224A-B4B3-A06FBA3194F1}">
      <dgm:prSet/>
      <dgm:spPr/>
      <dgm:t>
        <a:bodyPr/>
        <a:lstStyle/>
        <a:p>
          <a:endParaRPr lang="en-US"/>
        </a:p>
      </dgm:t>
    </dgm:pt>
    <dgm:pt modelId="{08806F2C-4372-5D4F-93C9-E467827AAC33}" type="sibTrans" cxnId="{FA149CF3-4F87-224A-B4B3-A06FBA3194F1}">
      <dgm:prSet/>
      <dgm:spPr/>
      <dgm:t>
        <a:bodyPr/>
        <a:lstStyle/>
        <a:p>
          <a:endParaRPr lang="en-US"/>
        </a:p>
      </dgm:t>
    </dgm:pt>
    <dgm:pt modelId="{897AE9B8-74D8-0045-A4E3-CF64AA711ABF}">
      <dgm:prSet custT="1"/>
      <dgm:spPr/>
      <dgm:t>
        <a:bodyPr/>
        <a:lstStyle/>
        <a:p>
          <a:r>
            <a:rPr lang="en-US" sz="1800" dirty="0" smtClean="0"/>
            <a:t>Deep SHAP</a:t>
          </a:r>
          <a:endParaRPr lang="en-US" sz="1800" dirty="0"/>
        </a:p>
      </dgm:t>
    </dgm:pt>
    <dgm:pt modelId="{1FA7BD46-D105-6645-BCDD-6D79B184B274}" type="parTrans" cxnId="{F95073F9-33E1-2F44-B059-8384CC063219}">
      <dgm:prSet/>
      <dgm:spPr/>
      <dgm:t>
        <a:bodyPr/>
        <a:lstStyle/>
        <a:p>
          <a:endParaRPr lang="en-US"/>
        </a:p>
      </dgm:t>
    </dgm:pt>
    <dgm:pt modelId="{70BAF33C-5E0B-344E-9999-857D70F8E78A}" type="sibTrans" cxnId="{F95073F9-33E1-2F44-B059-8384CC063219}">
      <dgm:prSet/>
      <dgm:spPr/>
      <dgm:t>
        <a:bodyPr/>
        <a:lstStyle/>
        <a:p>
          <a:endParaRPr lang="en-US"/>
        </a:p>
      </dgm:t>
    </dgm:pt>
    <dgm:pt modelId="{D00F3F8F-4680-1B4A-A61A-EB38617053F9}">
      <dgm:prSet custT="1"/>
      <dgm:spPr/>
      <dgm:t>
        <a:bodyPr/>
        <a:lstStyle/>
        <a:p>
          <a:r>
            <a:rPr lang="en-US" sz="1400" dirty="0" smtClean="0"/>
            <a:t>Linear Model Assumption</a:t>
          </a:r>
          <a:endParaRPr lang="en-US" sz="1400" dirty="0"/>
        </a:p>
      </dgm:t>
    </dgm:pt>
    <dgm:pt modelId="{16ABF78D-9B20-574A-814D-09735505BAE1}" type="parTrans" cxnId="{6D7C79B6-B5AA-D243-B774-024ADC38E84E}">
      <dgm:prSet/>
      <dgm:spPr/>
      <dgm:t>
        <a:bodyPr/>
        <a:lstStyle/>
        <a:p>
          <a:endParaRPr lang="en-US"/>
        </a:p>
      </dgm:t>
    </dgm:pt>
    <dgm:pt modelId="{27287D32-CB5F-DA45-86AF-DACB3EE52857}" type="sibTrans" cxnId="{6D7C79B6-B5AA-D243-B774-024ADC38E84E}">
      <dgm:prSet/>
      <dgm:spPr/>
      <dgm:t>
        <a:bodyPr/>
        <a:lstStyle/>
        <a:p>
          <a:endParaRPr lang="en-US"/>
        </a:p>
      </dgm:t>
    </dgm:pt>
    <dgm:pt modelId="{8E3C472E-220E-2A46-BE7E-80C3DC7787AE}">
      <dgm:prSet custT="1"/>
      <dgm:spPr/>
      <dgm:t>
        <a:bodyPr/>
        <a:lstStyle/>
        <a:p>
          <a:r>
            <a:rPr lang="en-US" sz="1400" dirty="0" smtClean="0"/>
            <a:t>Quadratic Model Assumption</a:t>
          </a:r>
          <a:endParaRPr lang="en-US" sz="1400" dirty="0"/>
        </a:p>
      </dgm:t>
    </dgm:pt>
    <dgm:pt modelId="{2BF0CDCD-3A92-EA43-BF20-0F3C5921DA39}" type="parTrans" cxnId="{149B677F-5802-9C4B-9D00-7B6CA6C16458}">
      <dgm:prSet/>
      <dgm:spPr/>
      <dgm:t>
        <a:bodyPr/>
        <a:lstStyle/>
        <a:p>
          <a:endParaRPr lang="en-US"/>
        </a:p>
      </dgm:t>
    </dgm:pt>
    <dgm:pt modelId="{C38D19C4-179B-1542-863C-E3FC807CEC38}" type="sibTrans" cxnId="{149B677F-5802-9C4B-9D00-7B6CA6C16458}">
      <dgm:prSet/>
      <dgm:spPr/>
      <dgm:t>
        <a:bodyPr/>
        <a:lstStyle/>
        <a:p>
          <a:endParaRPr lang="en-US"/>
        </a:p>
      </dgm:t>
    </dgm:pt>
    <dgm:pt modelId="{B4EAEB36-8FA3-604B-96B0-FF78A98C94FB}">
      <dgm:prSet custT="1"/>
      <dgm:spPr/>
      <dgm:t>
        <a:bodyPr/>
        <a:lstStyle/>
        <a:p>
          <a:r>
            <a:rPr lang="en-US" sz="1400" dirty="0" smtClean="0"/>
            <a:t>Max Function Assumption</a:t>
          </a:r>
          <a:endParaRPr lang="en-US" sz="1400" dirty="0"/>
        </a:p>
      </dgm:t>
    </dgm:pt>
    <dgm:pt modelId="{49D6D70B-A4BE-924A-B7DD-1BC06B4E99A3}" type="parTrans" cxnId="{A6C943B9-CD0F-BE4A-AEA5-5FC783785F85}">
      <dgm:prSet/>
      <dgm:spPr/>
      <dgm:t>
        <a:bodyPr/>
        <a:lstStyle/>
        <a:p>
          <a:endParaRPr lang="en-US"/>
        </a:p>
      </dgm:t>
    </dgm:pt>
    <dgm:pt modelId="{7C992591-0240-3741-86DA-75ABCFE38DA3}" type="sibTrans" cxnId="{A6C943B9-CD0F-BE4A-AEA5-5FC783785F85}">
      <dgm:prSet/>
      <dgm:spPr/>
      <dgm:t>
        <a:bodyPr/>
        <a:lstStyle/>
        <a:p>
          <a:endParaRPr lang="en-US"/>
        </a:p>
      </dgm:t>
    </dgm:pt>
    <dgm:pt modelId="{5F953F8E-65C4-0840-A05D-2095D6779734}">
      <dgm:prSet custT="1"/>
      <dgm:spPr/>
      <dgm:t>
        <a:bodyPr/>
        <a:lstStyle/>
        <a:p>
          <a:r>
            <a:rPr lang="en-US" sz="1400" dirty="0" smtClean="0"/>
            <a:t>Deep Networks Assumption</a:t>
          </a:r>
          <a:endParaRPr lang="en-US" sz="1400" dirty="0"/>
        </a:p>
      </dgm:t>
    </dgm:pt>
    <dgm:pt modelId="{97FC01D8-365C-EA44-AB4C-92D98082BDA8}" type="parTrans" cxnId="{7B4D72F5-F5C9-F840-B28D-D4B1948C7D3C}">
      <dgm:prSet/>
      <dgm:spPr/>
      <dgm:t>
        <a:bodyPr/>
        <a:lstStyle/>
        <a:p>
          <a:endParaRPr lang="en-US"/>
        </a:p>
      </dgm:t>
    </dgm:pt>
    <dgm:pt modelId="{CBBA0758-DCC2-7C4F-8B82-87CAF056CDE2}" type="sibTrans" cxnId="{7B4D72F5-F5C9-F840-B28D-D4B1948C7D3C}">
      <dgm:prSet/>
      <dgm:spPr/>
      <dgm:t>
        <a:bodyPr/>
        <a:lstStyle/>
        <a:p>
          <a:endParaRPr lang="en-US"/>
        </a:p>
      </dgm:t>
    </dgm:pt>
    <dgm:pt modelId="{FB87DE3F-2199-CA41-ABB3-986D96524DE1}" type="pres">
      <dgm:prSet presAssocID="{77701452-0166-C342-8688-4A42AC4C958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6F1789-AFF6-4348-AA00-3AE4A4F34B9F}" type="pres">
      <dgm:prSet presAssocID="{A5148EFA-62B2-864F-A7D5-92F7B27ABAC9}" presName="root1" presStyleCnt="0"/>
      <dgm:spPr/>
    </dgm:pt>
    <dgm:pt modelId="{C62623D0-3476-D84F-9FE1-683E8EF232D1}" type="pres">
      <dgm:prSet presAssocID="{A5148EFA-62B2-864F-A7D5-92F7B27ABAC9}" presName="LevelOneTextNode" presStyleLbl="node0" presStyleIdx="0" presStyleCnt="1" custAng="5400000" custLinFactX="-100000" custLinFactNeighborX="-1211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A36003-A6F0-EA40-99DB-3777218A4A53}" type="pres">
      <dgm:prSet presAssocID="{A5148EFA-62B2-864F-A7D5-92F7B27ABAC9}" presName="level2hierChild" presStyleCnt="0"/>
      <dgm:spPr/>
    </dgm:pt>
    <dgm:pt modelId="{F2892CD0-C10E-EC42-B3B4-E52A13893C3A}" type="pres">
      <dgm:prSet presAssocID="{AFC277F9-33C2-3B4A-86EB-769FCFF48F48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C9847A5D-1A50-CC4F-AA58-2BB8D6AF811E}" type="pres">
      <dgm:prSet presAssocID="{AFC277F9-33C2-3B4A-86EB-769FCFF48F48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DEC64E4-142E-474A-954A-81064942FAB9}" type="pres">
      <dgm:prSet presAssocID="{82DDAA17-CF8A-F148-A140-F66B6AF576BA}" presName="root2" presStyleCnt="0"/>
      <dgm:spPr/>
    </dgm:pt>
    <dgm:pt modelId="{D00B6223-7A67-AE4E-9653-FAA5A480CFE0}" type="pres">
      <dgm:prSet presAssocID="{82DDAA17-CF8A-F148-A140-F66B6AF576BA}" presName="LevelTwoTextNode" presStyleLbl="node2" presStyleIdx="0" presStyleCnt="4" custLinFactNeighborX="57864" custLinFactNeighborY="13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6977B-48A8-8B46-9D52-08524CD389C7}" type="pres">
      <dgm:prSet presAssocID="{82DDAA17-CF8A-F148-A140-F66B6AF576BA}" presName="level3hierChild" presStyleCnt="0"/>
      <dgm:spPr/>
    </dgm:pt>
    <dgm:pt modelId="{ECA1710A-0741-4C44-B243-944C1AF73ADC}" type="pres">
      <dgm:prSet presAssocID="{16ABF78D-9B20-574A-814D-09735505BAE1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EA1D8F9-80E6-0944-B43A-B500DAF2837C}" type="pres">
      <dgm:prSet presAssocID="{16ABF78D-9B20-574A-814D-09735505BAE1}" presName="connTx" presStyleLbl="parChTrans1D3" presStyleIdx="0" presStyleCnt="4"/>
      <dgm:spPr/>
      <dgm:t>
        <a:bodyPr/>
        <a:lstStyle/>
        <a:p>
          <a:endParaRPr lang="en-US"/>
        </a:p>
      </dgm:t>
    </dgm:pt>
    <dgm:pt modelId="{36ABF2CB-EAB6-F648-A23C-23E7362CCC08}" type="pres">
      <dgm:prSet presAssocID="{D00F3F8F-4680-1B4A-A61A-EB38617053F9}" presName="root2" presStyleCnt="0"/>
      <dgm:spPr/>
    </dgm:pt>
    <dgm:pt modelId="{5525CDF8-CCCD-7E4C-8C01-6F963154EAB8}" type="pres">
      <dgm:prSet presAssocID="{D00F3F8F-4680-1B4A-A61A-EB38617053F9}" presName="LevelTwoTextNode" presStyleLbl="node3" presStyleIdx="0" presStyleCnt="4" custLinFactNeighborX="53538" custLinFactNeighborY="1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E95ECE-21E1-E44E-A75E-08449AFE44B2}" type="pres">
      <dgm:prSet presAssocID="{D00F3F8F-4680-1B4A-A61A-EB38617053F9}" presName="level3hierChild" presStyleCnt="0"/>
      <dgm:spPr/>
    </dgm:pt>
    <dgm:pt modelId="{F1FDDC0A-4987-2549-B820-003F4C85C4E0}" type="pres">
      <dgm:prSet presAssocID="{174FE939-9EF0-A24B-ADED-33C0CFD382D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A0865639-50B9-C248-9C32-0B68F85EA018}" type="pres">
      <dgm:prSet presAssocID="{174FE939-9EF0-A24B-ADED-33C0CFD382D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CA40F6FF-E678-8541-81F1-3066AF4E0386}" type="pres">
      <dgm:prSet presAssocID="{81470485-CE17-F041-963F-6FA83D8153C0}" presName="root2" presStyleCnt="0"/>
      <dgm:spPr/>
    </dgm:pt>
    <dgm:pt modelId="{8CDAB1A1-041E-E44C-A4BC-EEAF515C4852}" type="pres">
      <dgm:prSet presAssocID="{81470485-CE17-F041-963F-6FA83D8153C0}" presName="LevelTwoTextNode" presStyleLbl="node2" presStyleIdx="1" presStyleCnt="4" custLinFactNeighborX="58280" custLinFactNeighborY="13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2651F-C2ED-764D-9BD2-C0571B10BA3C}" type="pres">
      <dgm:prSet presAssocID="{81470485-CE17-F041-963F-6FA83D8153C0}" presName="level3hierChild" presStyleCnt="0"/>
      <dgm:spPr/>
    </dgm:pt>
    <dgm:pt modelId="{07061807-53DD-5B4D-9A22-3C23589B7FFC}" type="pres">
      <dgm:prSet presAssocID="{2BF0CDCD-3A92-EA43-BF20-0F3C5921DA39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099ED3EB-F1FC-7841-A0DB-EA71E180ABCA}" type="pres">
      <dgm:prSet presAssocID="{2BF0CDCD-3A92-EA43-BF20-0F3C5921DA39}" presName="connTx" presStyleLbl="parChTrans1D3" presStyleIdx="1" presStyleCnt="4"/>
      <dgm:spPr/>
      <dgm:t>
        <a:bodyPr/>
        <a:lstStyle/>
        <a:p>
          <a:endParaRPr lang="en-US"/>
        </a:p>
      </dgm:t>
    </dgm:pt>
    <dgm:pt modelId="{3181764B-34D3-1849-90A1-3CC0AA1D8684}" type="pres">
      <dgm:prSet presAssocID="{8E3C472E-220E-2A46-BE7E-80C3DC7787AE}" presName="root2" presStyleCnt="0"/>
      <dgm:spPr/>
    </dgm:pt>
    <dgm:pt modelId="{45D6705E-02F6-8F40-AA34-24FAF6D956A5}" type="pres">
      <dgm:prSet presAssocID="{8E3C472E-220E-2A46-BE7E-80C3DC7787AE}" presName="LevelTwoTextNode" presStyleLbl="node3" presStyleIdx="1" presStyleCnt="4" custLinFactNeighborX="52705" custLinFactNeighborY="13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B0FF3-BFCE-4F47-87B4-14358E15D2C5}" type="pres">
      <dgm:prSet presAssocID="{8E3C472E-220E-2A46-BE7E-80C3DC7787AE}" presName="level3hierChild" presStyleCnt="0"/>
      <dgm:spPr/>
    </dgm:pt>
    <dgm:pt modelId="{19FDB342-3385-8042-83B7-B26E083A9D93}" type="pres">
      <dgm:prSet presAssocID="{87114EF8-0F3F-A546-9F72-88936633FDF2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882F333C-E47C-EC41-B22B-AE63AF825A48}" type="pres">
      <dgm:prSet presAssocID="{87114EF8-0F3F-A546-9F72-88936633FDF2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48D0471-7165-2E41-ACC5-C7320B85B913}" type="pres">
      <dgm:prSet presAssocID="{24EB4BC1-D5E5-6640-A4EC-8B57B348D418}" presName="root2" presStyleCnt="0"/>
      <dgm:spPr/>
    </dgm:pt>
    <dgm:pt modelId="{9EED5E5C-3495-0143-9BA4-713D1947FB96}" type="pres">
      <dgm:prSet presAssocID="{24EB4BC1-D5E5-6640-A4EC-8B57B348D418}" presName="LevelTwoTextNode" presStyleLbl="node2" presStyleIdx="2" presStyleCnt="4" custLinFactNeighborX="59113" custLinFactNeighborY="27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50E49A-99DA-144D-A479-E72C7327138C}" type="pres">
      <dgm:prSet presAssocID="{24EB4BC1-D5E5-6640-A4EC-8B57B348D418}" presName="level3hierChild" presStyleCnt="0"/>
      <dgm:spPr/>
    </dgm:pt>
    <dgm:pt modelId="{7496B730-9BA9-B643-B88C-3BABE7557518}" type="pres">
      <dgm:prSet presAssocID="{49D6D70B-A4BE-924A-B7DD-1BC06B4E99A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67F79CE3-8FB8-4746-9049-714D064B8E41}" type="pres">
      <dgm:prSet presAssocID="{49D6D70B-A4BE-924A-B7DD-1BC06B4E99A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E5DF3FD6-EF66-8D49-A2C4-E95E7A098AEC}" type="pres">
      <dgm:prSet presAssocID="{B4EAEB36-8FA3-604B-96B0-FF78A98C94FB}" presName="root2" presStyleCnt="0"/>
      <dgm:spPr/>
    </dgm:pt>
    <dgm:pt modelId="{B4D9B930-CD6E-4749-9C58-89C94C9E56C2}" type="pres">
      <dgm:prSet presAssocID="{B4EAEB36-8FA3-604B-96B0-FF78A98C94FB}" presName="LevelTwoTextNode" presStyleLbl="node3" presStyleIdx="2" presStyleCnt="4" custLinFactNeighborX="51873" custLinFactNeighborY="27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1330EB-0FFE-8344-A54D-34DF213AE923}" type="pres">
      <dgm:prSet presAssocID="{B4EAEB36-8FA3-604B-96B0-FF78A98C94FB}" presName="level3hierChild" presStyleCnt="0"/>
      <dgm:spPr/>
    </dgm:pt>
    <dgm:pt modelId="{23345768-FA3A-7F4A-87B8-AE2FFC580F80}" type="pres">
      <dgm:prSet presAssocID="{1FA7BD46-D105-6645-BCDD-6D79B184B27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D395B56E-FC9A-A94B-B4BE-C9D4F09D2445}" type="pres">
      <dgm:prSet presAssocID="{1FA7BD46-D105-6645-BCDD-6D79B184B27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170F16B-94CF-BD41-A12D-764B0F55D1FC}" type="pres">
      <dgm:prSet presAssocID="{897AE9B8-74D8-0045-A4E3-CF64AA711ABF}" presName="root2" presStyleCnt="0"/>
      <dgm:spPr/>
    </dgm:pt>
    <dgm:pt modelId="{65BA0182-2799-6944-8E76-78D8770D3872}" type="pres">
      <dgm:prSet presAssocID="{897AE9B8-74D8-0045-A4E3-CF64AA711ABF}" presName="LevelTwoTextNode" presStyleLbl="node2" presStyleIdx="3" presStyleCnt="4" custLinFactNeighborX="59113" custLinFactNeighborY="27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A24F34-69EA-2D42-AF37-E61973E61284}" type="pres">
      <dgm:prSet presAssocID="{897AE9B8-74D8-0045-A4E3-CF64AA711ABF}" presName="level3hierChild" presStyleCnt="0"/>
      <dgm:spPr/>
    </dgm:pt>
    <dgm:pt modelId="{82DC8211-F8B1-9A4E-9AC4-B2B2FBFFD258}" type="pres">
      <dgm:prSet presAssocID="{97FC01D8-365C-EA44-AB4C-92D98082BDA8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7CDA2AF0-28BE-D54A-B85C-3DCE5A851B24}" type="pres">
      <dgm:prSet presAssocID="{97FC01D8-365C-EA44-AB4C-92D98082BDA8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DCB9507-91D5-BF49-A5FA-5F4729D3EB8F}" type="pres">
      <dgm:prSet presAssocID="{5F953F8E-65C4-0840-A05D-2095D6779734}" presName="root2" presStyleCnt="0"/>
      <dgm:spPr/>
    </dgm:pt>
    <dgm:pt modelId="{04D5981D-B7EB-B742-9DC7-B0D8801DF88C}" type="pres">
      <dgm:prSet presAssocID="{5F953F8E-65C4-0840-A05D-2095D6779734}" presName="LevelTwoTextNode" presStyleLbl="node3" presStyleIdx="3" presStyleCnt="4" custLinFactNeighborX="51872" custLinFactNeighborY="27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BF6253-294A-6C4B-A35D-E5AA18D32A89}" type="pres">
      <dgm:prSet presAssocID="{5F953F8E-65C4-0840-A05D-2095D6779734}" presName="level3hierChild" presStyleCnt="0"/>
      <dgm:spPr/>
    </dgm:pt>
  </dgm:ptLst>
  <dgm:cxnLst>
    <dgm:cxn modelId="{FA149CF3-4F87-224A-B4B3-A06FBA3194F1}" srcId="{A5148EFA-62B2-864F-A7D5-92F7B27ABAC9}" destId="{24EB4BC1-D5E5-6640-A4EC-8B57B348D418}" srcOrd="2" destOrd="0" parTransId="{87114EF8-0F3F-A546-9F72-88936633FDF2}" sibTransId="{08806F2C-4372-5D4F-93C9-E467827AAC33}"/>
    <dgm:cxn modelId="{7B4D72F5-F5C9-F840-B28D-D4B1948C7D3C}" srcId="{897AE9B8-74D8-0045-A4E3-CF64AA711ABF}" destId="{5F953F8E-65C4-0840-A05D-2095D6779734}" srcOrd="0" destOrd="0" parTransId="{97FC01D8-365C-EA44-AB4C-92D98082BDA8}" sibTransId="{CBBA0758-DCC2-7C4F-8B82-87CAF056CDE2}"/>
    <dgm:cxn modelId="{94F5B9A3-028A-1C40-A2ED-C773F1C683F3}" type="presOf" srcId="{174FE939-9EF0-A24B-ADED-33C0CFD382DB}" destId="{A0865639-50B9-C248-9C32-0B68F85EA018}" srcOrd="1" destOrd="0" presId="urn:microsoft.com/office/officeart/2008/layout/HorizontalMultiLevelHierarchy"/>
    <dgm:cxn modelId="{C57F6ABA-8CD5-3E49-AF86-8D60AE45C6A5}" type="presOf" srcId="{A5148EFA-62B2-864F-A7D5-92F7B27ABAC9}" destId="{C62623D0-3476-D84F-9FE1-683E8EF232D1}" srcOrd="0" destOrd="0" presId="urn:microsoft.com/office/officeart/2008/layout/HorizontalMultiLevelHierarchy"/>
    <dgm:cxn modelId="{CF9E3A99-DEA6-A44A-A2D7-DC9D87003D8F}" type="presOf" srcId="{49D6D70B-A4BE-924A-B7DD-1BC06B4E99A3}" destId="{67F79CE3-8FB8-4746-9049-714D064B8E41}" srcOrd="1" destOrd="0" presId="urn:microsoft.com/office/officeart/2008/layout/HorizontalMultiLevelHierarchy"/>
    <dgm:cxn modelId="{7DEFAF5E-317A-1248-AB6A-D0F7402D8C5F}" type="presOf" srcId="{AFC277F9-33C2-3B4A-86EB-769FCFF48F48}" destId="{F2892CD0-C10E-EC42-B3B4-E52A13893C3A}" srcOrd="0" destOrd="0" presId="urn:microsoft.com/office/officeart/2008/layout/HorizontalMultiLevelHierarchy"/>
    <dgm:cxn modelId="{D0A511BC-690F-F54B-8987-E939CEAE3688}" type="presOf" srcId="{97FC01D8-365C-EA44-AB4C-92D98082BDA8}" destId="{82DC8211-F8B1-9A4E-9AC4-B2B2FBFFD258}" srcOrd="0" destOrd="0" presId="urn:microsoft.com/office/officeart/2008/layout/HorizontalMultiLevelHierarchy"/>
    <dgm:cxn modelId="{149B677F-5802-9C4B-9D00-7B6CA6C16458}" srcId="{81470485-CE17-F041-963F-6FA83D8153C0}" destId="{8E3C472E-220E-2A46-BE7E-80C3DC7787AE}" srcOrd="0" destOrd="0" parTransId="{2BF0CDCD-3A92-EA43-BF20-0F3C5921DA39}" sibTransId="{C38D19C4-179B-1542-863C-E3FC807CEC38}"/>
    <dgm:cxn modelId="{6D7C79B6-B5AA-D243-B774-024ADC38E84E}" srcId="{82DDAA17-CF8A-F148-A140-F66B6AF576BA}" destId="{D00F3F8F-4680-1B4A-A61A-EB38617053F9}" srcOrd="0" destOrd="0" parTransId="{16ABF78D-9B20-574A-814D-09735505BAE1}" sibTransId="{27287D32-CB5F-DA45-86AF-DACB3EE52857}"/>
    <dgm:cxn modelId="{BA3637DD-00BA-BB4E-AB28-92FAB2528624}" type="presOf" srcId="{897AE9B8-74D8-0045-A4E3-CF64AA711ABF}" destId="{65BA0182-2799-6944-8E76-78D8770D3872}" srcOrd="0" destOrd="0" presId="urn:microsoft.com/office/officeart/2008/layout/HorizontalMultiLevelHierarchy"/>
    <dgm:cxn modelId="{CD615A46-78B5-B840-BC60-169470DAC924}" srcId="{77701452-0166-C342-8688-4A42AC4C958C}" destId="{A5148EFA-62B2-864F-A7D5-92F7B27ABAC9}" srcOrd="0" destOrd="0" parTransId="{016C33DD-148B-8A44-913A-776F39B983E3}" sibTransId="{7FF4E09A-DBFC-0349-B403-83B590314DC0}"/>
    <dgm:cxn modelId="{A28B297D-A4D7-584D-B678-661670758D02}" type="presOf" srcId="{81470485-CE17-F041-963F-6FA83D8153C0}" destId="{8CDAB1A1-041E-E44C-A4BC-EEAF515C4852}" srcOrd="0" destOrd="0" presId="urn:microsoft.com/office/officeart/2008/layout/HorizontalMultiLevelHierarchy"/>
    <dgm:cxn modelId="{86EE1E61-3BB3-C743-9B42-C87BA0D03AC3}" type="presOf" srcId="{1FA7BD46-D105-6645-BCDD-6D79B184B274}" destId="{23345768-FA3A-7F4A-87B8-AE2FFC580F80}" srcOrd="0" destOrd="0" presId="urn:microsoft.com/office/officeart/2008/layout/HorizontalMultiLevelHierarchy"/>
    <dgm:cxn modelId="{60B2263F-0690-FB4B-AE95-C791421D6EF9}" type="presOf" srcId="{87114EF8-0F3F-A546-9F72-88936633FDF2}" destId="{19FDB342-3385-8042-83B7-B26E083A9D93}" srcOrd="0" destOrd="0" presId="urn:microsoft.com/office/officeart/2008/layout/HorizontalMultiLevelHierarchy"/>
    <dgm:cxn modelId="{2010FA9D-67B0-F447-9F1A-05CECC86CCF0}" type="presOf" srcId="{8E3C472E-220E-2A46-BE7E-80C3DC7787AE}" destId="{45D6705E-02F6-8F40-AA34-24FAF6D956A5}" srcOrd="0" destOrd="0" presId="urn:microsoft.com/office/officeart/2008/layout/HorizontalMultiLevelHierarchy"/>
    <dgm:cxn modelId="{8AA52CFB-FA9D-AB40-9A04-30ED1595AFC9}" type="presOf" srcId="{2BF0CDCD-3A92-EA43-BF20-0F3C5921DA39}" destId="{099ED3EB-F1FC-7841-A0DB-EA71E180ABCA}" srcOrd="1" destOrd="0" presId="urn:microsoft.com/office/officeart/2008/layout/HorizontalMultiLevelHierarchy"/>
    <dgm:cxn modelId="{0771B1F5-A406-5B4A-84CF-231BB90DD439}" type="presOf" srcId="{B4EAEB36-8FA3-604B-96B0-FF78A98C94FB}" destId="{B4D9B930-CD6E-4749-9C58-89C94C9E56C2}" srcOrd="0" destOrd="0" presId="urn:microsoft.com/office/officeart/2008/layout/HorizontalMultiLevelHierarchy"/>
    <dgm:cxn modelId="{A09251D9-B516-EA46-989A-938DB1A0B9AF}" type="presOf" srcId="{77701452-0166-C342-8688-4A42AC4C958C}" destId="{FB87DE3F-2199-CA41-ABB3-986D96524DE1}" srcOrd="0" destOrd="0" presId="urn:microsoft.com/office/officeart/2008/layout/HorizontalMultiLevelHierarchy"/>
    <dgm:cxn modelId="{151B35D8-BD94-1942-8A19-E620AECAB9C6}" type="presOf" srcId="{AFC277F9-33C2-3B4A-86EB-769FCFF48F48}" destId="{C9847A5D-1A50-CC4F-AA58-2BB8D6AF811E}" srcOrd="1" destOrd="0" presId="urn:microsoft.com/office/officeart/2008/layout/HorizontalMultiLevelHierarchy"/>
    <dgm:cxn modelId="{FF5CD602-0F79-8445-8D54-D5D619947140}" srcId="{A5148EFA-62B2-864F-A7D5-92F7B27ABAC9}" destId="{82DDAA17-CF8A-F148-A140-F66B6AF576BA}" srcOrd="0" destOrd="0" parTransId="{AFC277F9-33C2-3B4A-86EB-769FCFF48F48}" sibTransId="{3E277E2C-D932-C941-855D-84100526C8B6}"/>
    <dgm:cxn modelId="{2073C870-B50E-B24A-8541-B75E3B28A50E}" type="presOf" srcId="{1FA7BD46-D105-6645-BCDD-6D79B184B274}" destId="{D395B56E-FC9A-A94B-B4BE-C9D4F09D2445}" srcOrd="1" destOrd="0" presId="urn:microsoft.com/office/officeart/2008/layout/HorizontalMultiLevelHierarchy"/>
    <dgm:cxn modelId="{FDD799DB-3D9D-074F-837F-A6A862A4D101}" srcId="{A5148EFA-62B2-864F-A7D5-92F7B27ABAC9}" destId="{81470485-CE17-F041-963F-6FA83D8153C0}" srcOrd="1" destOrd="0" parTransId="{174FE939-9EF0-A24B-ADED-33C0CFD382DB}" sibTransId="{A6C7036C-B329-5447-A0C4-53AF3C61672A}"/>
    <dgm:cxn modelId="{1E19C5CE-A0FF-FE44-B614-BBE3E9615EC5}" type="presOf" srcId="{5F953F8E-65C4-0840-A05D-2095D6779734}" destId="{04D5981D-B7EB-B742-9DC7-B0D8801DF88C}" srcOrd="0" destOrd="0" presId="urn:microsoft.com/office/officeart/2008/layout/HorizontalMultiLevelHierarchy"/>
    <dgm:cxn modelId="{F95073F9-33E1-2F44-B059-8384CC063219}" srcId="{A5148EFA-62B2-864F-A7D5-92F7B27ABAC9}" destId="{897AE9B8-74D8-0045-A4E3-CF64AA711ABF}" srcOrd="3" destOrd="0" parTransId="{1FA7BD46-D105-6645-BCDD-6D79B184B274}" sibTransId="{70BAF33C-5E0B-344E-9999-857D70F8E78A}"/>
    <dgm:cxn modelId="{DE74CC04-5631-B140-8567-7A3985B2E48B}" type="presOf" srcId="{D00F3F8F-4680-1B4A-A61A-EB38617053F9}" destId="{5525CDF8-CCCD-7E4C-8C01-6F963154EAB8}" srcOrd="0" destOrd="0" presId="urn:microsoft.com/office/officeart/2008/layout/HorizontalMultiLevelHierarchy"/>
    <dgm:cxn modelId="{C0A13704-14FF-0B40-8EAD-2D20DA525F8D}" type="presOf" srcId="{16ABF78D-9B20-574A-814D-09735505BAE1}" destId="{BEA1D8F9-80E6-0944-B43A-B500DAF2837C}" srcOrd="1" destOrd="0" presId="urn:microsoft.com/office/officeart/2008/layout/HorizontalMultiLevelHierarchy"/>
    <dgm:cxn modelId="{0F019F55-0136-964B-833D-26F914FD82F5}" type="presOf" srcId="{97FC01D8-365C-EA44-AB4C-92D98082BDA8}" destId="{7CDA2AF0-28BE-D54A-B85C-3DCE5A851B24}" srcOrd="1" destOrd="0" presId="urn:microsoft.com/office/officeart/2008/layout/HorizontalMultiLevelHierarchy"/>
    <dgm:cxn modelId="{BAE4A699-1DB6-9A4E-BEE0-33987EC5DEA4}" type="presOf" srcId="{24EB4BC1-D5E5-6640-A4EC-8B57B348D418}" destId="{9EED5E5C-3495-0143-9BA4-713D1947FB96}" srcOrd="0" destOrd="0" presId="urn:microsoft.com/office/officeart/2008/layout/HorizontalMultiLevelHierarchy"/>
    <dgm:cxn modelId="{AB16DC37-7E97-6240-8317-4D7595587B70}" type="presOf" srcId="{174FE939-9EF0-A24B-ADED-33C0CFD382DB}" destId="{F1FDDC0A-4987-2549-B820-003F4C85C4E0}" srcOrd="0" destOrd="0" presId="urn:microsoft.com/office/officeart/2008/layout/HorizontalMultiLevelHierarchy"/>
    <dgm:cxn modelId="{1FB15C02-D564-1549-9136-B5543729ADF7}" type="presOf" srcId="{49D6D70B-A4BE-924A-B7DD-1BC06B4E99A3}" destId="{7496B730-9BA9-B643-B88C-3BABE7557518}" srcOrd="0" destOrd="0" presId="urn:microsoft.com/office/officeart/2008/layout/HorizontalMultiLevelHierarchy"/>
    <dgm:cxn modelId="{DEF0959F-BBCE-A44E-BDE3-38CFC582AFDB}" type="presOf" srcId="{82DDAA17-CF8A-F148-A140-F66B6AF576BA}" destId="{D00B6223-7A67-AE4E-9653-FAA5A480CFE0}" srcOrd="0" destOrd="0" presId="urn:microsoft.com/office/officeart/2008/layout/HorizontalMultiLevelHierarchy"/>
    <dgm:cxn modelId="{476AA7B2-3561-8449-BD79-3E7D5411215D}" type="presOf" srcId="{16ABF78D-9B20-574A-814D-09735505BAE1}" destId="{ECA1710A-0741-4C44-B243-944C1AF73ADC}" srcOrd="0" destOrd="0" presId="urn:microsoft.com/office/officeart/2008/layout/HorizontalMultiLevelHierarchy"/>
    <dgm:cxn modelId="{0657A52D-6E7B-284E-8E47-4719E877F624}" type="presOf" srcId="{2BF0CDCD-3A92-EA43-BF20-0F3C5921DA39}" destId="{07061807-53DD-5B4D-9A22-3C23589B7FFC}" srcOrd="0" destOrd="0" presId="urn:microsoft.com/office/officeart/2008/layout/HorizontalMultiLevelHierarchy"/>
    <dgm:cxn modelId="{A6C943B9-CD0F-BE4A-AEA5-5FC783785F85}" srcId="{24EB4BC1-D5E5-6640-A4EC-8B57B348D418}" destId="{B4EAEB36-8FA3-604B-96B0-FF78A98C94FB}" srcOrd="0" destOrd="0" parTransId="{49D6D70B-A4BE-924A-B7DD-1BC06B4E99A3}" sibTransId="{7C992591-0240-3741-86DA-75ABCFE38DA3}"/>
    <dgm:cxn modelId="{DD3BC0DC-78C5-4343-9982-E066D6C706C9}" type="presOf" srcId="{87114EF8-0F3F-A546-9F72-88936633FDF2}" destId="{882F333C-E47C-EC41-B22B-AE63AF825A48}" srcOrd="1" destOrd="0" presId="urn:microsoft.com/office/officeart/2008/layout/HorizontalMultiLevelHierarchy"/>
    <dgm:cxn modelId="{C79C7294-01E8-2A40-9419-BE634D17DC43}" type="presParOf" srcId="{FB87DE3F-2199-CA41-ABB3-986D96524DE1}" destId="{C86F1789-AFF6-4348-AA00-3AE4A4F34B9F}" srcOrd="0" destOrd="0" presId="urn:microsoft.com/office/officeart/2008/layout/HorizontalMultiLevelHierarchy"/>
    <dgm:cxn modelId="{31C13E74-CA66-6940-BA1E-CFBBE650AD0E}" type="presParOf" srcId="{C86F1789-AFF6-4348-AA00-3AE4A4F34B9F}" destId="{C62623D0-3476-D84F-9FE1-683E8EF232D1}" srcOrd="0" destOrd="0" presId="urn:microsoft.com/office/officeart/2008/layout/HorizontalMultiLevelHierarchy"/>
    <dgm:cxn modelId="{9D8614E5-070D-0F47-8EC1-10C3277B6C25}" type="presParOf" srcId="{C86F1789-AFF6-4348-AA00-3AE4A4F34B9F}" destId="{B4A36003-A6F0-EA40-99DB-3777218A4A53}" srcOrd="1" destOrd="0" presId="urn:microsoft.com/office/officeart/2008/layout/HorizontalMultiLevelHierarchy"/>
    <dgm:cxn modelId="{EC436B53-F245-2A45-B980-273F9F3488A4}" type="presParOf" srcId="{B4A36003-A6F0-EA40-99DB-3777218A4A53}" destId="{F2892CD0-C10E-EC42-B3B4-E52A13893C3A}" srcOrd="0" destOrd="0" presId="urn:microsoft.com/office/officeart/2008/layout/HorizontalMultiLevelHierarchy"/>
    <dgm:cxn modelId="{A8B913B2-C4F1-1B4F-A8CE-DA759F04E3D7}" type="presParOf" srcId="{F2892CD0-C10E-EC42-B3B4-E52A13893C3A}" destId="{C9847A5D-1A50-CC4F-AA58-2BB8D6AF811E}" srcOrd="0" destOrd="0" presId="urn:microsoft.com/office/officeart/2008/layout/HorizontalMultiLevelHierarchy"/>
    <dgm:cxn modelId="{A6029360-78FE-5840-BDCC-EDCA368876F3}" type="presParOf" srcId="{B4A36003-A6F0-EA40-99DB-3777218A4A53}" destId="{4DEC64E4-142E-474A-954A-81064942FAB9}" srcOrd="1" destOrd="0" presId="urn:microsoft.com/office/officeart/2008/layout/HorizontalMultiLevelHierarchy"/>
    <dgm:cxn modelId="{8A4CE72F-19BC-884C-8E0F-8CFBADDE34E5}" type="presParOf" srcId="{4DEC64E4-142E-474A-954A-81064942FAB9}" destId="{D00B6223-7A67-AE4E-9653-FAA5A480CFE0}" srcOrd="0" destOrd="0" presId="urn:microsoft.com/office/officeart/2008/layout/HorizontalMultiLevelHierarchy"/>
    <dgm:cxn modelId="{B961B0DD-2CC8-8748-B7CC-9F534805E22D}" type="presParOf" srcId="{4DEC64E4-142E-474A-954A-81064942FAB9}" destId="{8E46977B-48A8-8B46-9D52-08524CD389C7}" srcOrd="1" destOrd="0" presId="urn:microsoft.com/office/officeart/2008/layout/HorizontalMultiLevelHierarchy"/>
    <dgm:cxn modelId="{7C8BAC7A-EE32-3944-88B0-5BF8B5EB5451}" type="presParOf" srcId="{8E46977B-48A8-8B46-9D52-08524CD389C7}" destId="{ECA1710A-0741-4C44-B243-944C1AF73ADC}" srcOrd="0" destOrd="0" presId="urn:microsoft.com/office/officeart/2008/layout/HorizontalMultiLevelHierarchy"/>
    <dgm:cxn modelId="{F0C03C2B-3CF3-254E-8C66-0758CBE091E7}" type="presParOf" srcId="{ECA1710A-0741-4C44-B243-944C1AF73ADC}" destId="{BEA1D8F9-80E6-0944-B43A-B500DAF2837C}" srcOrd="0" destOrd="0" presId="urn:microsoft.com/office/officeart/2008/layout/HorizontalMultiLevelHierarchy"/>
    <dgm:cxn modelId="{42BF0BAA-2469-1049-B720-1D0A51E7D055}" type="presParOf" srcId="{8E46977B-48A8-8B46-9D52-08524CD389C7}" destId="{36ABF2CB-EAB6-F648-A23C-23E7362CCC08}" srcOrd="1" destOrd="0" presId="urn:microsoft.com/office/officeart/2008/layout/HorizontalMultiLevelHierarchy"/>
    <dgm:cxn modelId="{A307C133-B4C9-4744-BF42-EC449ABB4992}" type="presParOf" srcId="{36ABF2CB-EAB6-F648-A23C-23E7362CCC08}" destId="{5525CDF8-CCCD-7E4C-8C01-6F963154EAB8}" srcOrd="0" destOrd="0" presId="urn:microsoft.com/office/officeart/2008/layout/HorizontalMultiLevelHierarchy"/>
    <dgm:cxn modelId="{B21DABC5-E128-C04F-A7A9-DE4D98BDCCDC}" type="presParOf" srcId="{36ABF2CB-EAB6-F648-A23C-23E7362CCC08}" destId="{EEE95ECE-21E1-E44E-A75E-08449AFE44B2}" srcOrd="1" destOrd="0" presId="urn:microsoft.com/office/officeart/2008/layout/HorizontalMultiLevelHierarchy"/>
    <dgm:cxn modelId="{ECD938E6-0AEC-E346-BA50-D1F9F031CB3A}" type="presParOf" srcId="{B4A36003-A6F0-EA40-99DB-3777218A4A53}" destId="{F1FDDC0A-4987-2549-B820-003F4C85C4E0}" srcOrd="2" destOrd="0" presId="urn:microsoft.com/office/officeart/2008/layout/HorizontalMultiLevelHierarchy"/>
    <dgm:cxn modelId="{63DE3E99-1CB3-6940-8C89-DCC9B12E3955}" type="presParOf" srcId="{F1FDDC0A-4987-2549-B820-003F4C85C4E0}" destId="{A0865639-50B9-C248-9C32-0B68F85EA018}" srcOrd="0" destOrd="0" presId="urn:microsoft.com/office/officeart/2008/layout/HorizontalMultiLevelHierarchy"/>
    <dgm:cxn modelId="{DC78AA61-1450-1E4E-BEB4-B4173F4060C4}" type="presParOf" srcId="{B4A36003-A6F0-EA40-99DB-3777218A4A53}" destId="{CA40F6FF-E678-8541-81F1-3066AF4E0386}" srcOrd="3" destOrd="0" presId="urn:microsoft.com/office/officeart/2008/layout/HorizontalMultiLevelHierarchy"/>
    <dgm:cxn modelId="{176A1F7A-67A0-EF49-913F-A4263CAFEA78}" type="presParOf" srcId="{CA40F6FF-E678-8541-81F1-3066AF4E0386}" destId="{8CDAB1A1-041E-E44C-A4BC-EEAF515C4852}" srcOrd="0" destOrd="0" presId="urn:microsoft.com/office/officeart/2008/layout/HorizontalMultiLevelHierarchy"/>
    <dgm:cxn modelId="{54BF9461-4CE0-2F40-9337-343FF3C4E7C7}" type="presParOf" srcId="{CA40F6FF-E678-8541-81F1-3066AF4E0386}" destId="{1F02651F-C2ED-764D-9BD2-C0571B10BA3C}" srcOrd="1" destOrd="0" presId="urn:microsoft.com/office/officeart/2008/layout/HorizontalMultiLevelHierarchy"/>
    <dgm:cxn modelId="{4F2E4668-CD9D-3C47-A663-5C10CBC0AB73}" type="presParOf" srcId="{1F02651F-C2ED-764D-9BD2-C0571B10BA3C}" destId="{07061807-53DD-5B4D-9A22-3C23589B7FFC}" srcOrd="0" destOrd="0" presId="urn:microsoft.com/office/officeart/2008/layout/HorizontalMultiLevelHierarchy"/>
    <dgm:cxn modelId="{517A7983-8D4B-9E41-A4AF-8DFECB77D3EC}" type="presParOf" srcId="{07061807-53DD-5B4D-9A22-3C23589B7FFC}" destId="{099ED3EB-F1FC-7841-A0DB-EA71E180ABCA}" srcOrd="0" destOrd="0" presId="urn:microsoft.com/office/officeart/2008/layout/HorizontalMultiLevelHierarchy"/>
    <dgm:cxn modelId="{CAAEF431-532F-834E-B343-6D53BC10F630}" type="presParOf" srcId="{1F02651F-C2ED-764D-9BD2-C0571B10BA3C}" destId="{3181764B-34D3-1849-90A1-3CC0AA1D8684}" srcOrd="1" destOrd="0" presId="urn:microsoft.com/office/officeart/2008/layout/HorizontalMultiLevelHierarchy"/>
    <dgm:cxn modelId="{4C255E76-BD86-B84C-BF57-5E5322E095C1}" type="presParOf" srcId="{3181764B-34D3-1849-90A1-3CC0AA1D8684}" destId="{45D6705E-02F6-8F40-AA34-24FAF6D956A5}" srcOrd="0" destOrd="0" presId="urn:microsoft.com/office/officeart/2008/layout/HorizontalMultiLevelHierarchy"/>
    <dgm:cxn modelId="{9518FE90-6402-794D-B1D6-2A852CD5E626}" type="presParOf" srcId="{3181764B-34D3-1849-90A1-3CC0AA1D8684}" destId="{D2AB0FF3-BFCE-4F47-87B4-14358E15D2C5}" srcOrd="1" destOrd="0" presId="urn:microsoft.com/office/officeart/2008/layout/HorizontalMultiLevelHierarchy"/>
    <dgm:cxn modelId="{84DE33BA-C431-4749-866F-0855B4760163}" type="presParOf" srcId="{B4A36003-A6F0-EA40-99DB-3777218A4A53}" destId="{19FDB342-3385-8042-83B7-B26E083A9D93}" srcOrd="4" destOrd="0" presId="urn:microsoft.com/office/officeart/2008/layout/HorizontalMultiLevelHierarchy"/>
    <dgm:cxn modelId="{2245DBA6-2FB7-6C43-AADD-506C6680B01B}" type="presParOf" srcId="{19FDB342-3385-8042-83B7-B26E083A9D93}" destId="{882F333C-E47C-EC41-B22B-AE63AF825A48}" srcOrd="0" destOrd="0" presId="urn:microsoft.com/office/officeart/2008/layout/HorizontalMultiLevelHierarchy"/>
    <dgm:cxn modelId="{D9613863-A793-4047-9383-2A6E1447B906}" type="presParOf" srcId="{B4A36003-A6F0-EA40-99DB-3777218A4A53}" destId="{C48D0471-7165-2E41-ACC5-C7320B85B913}" srcOrd="5" destOrd="0" presId="urn:microsoft.com/office/officeart/2008/layout/HorizontalMultiLevelHierarchy"/>
    <dgm:cxn modelId="{21EE8C57-EF30-DE40-8397-37F77716A26B}" type="presParOf" srcId="{C48D0471-7165-2E41-ACC5-C7320B85B913}" destId="{9EED5E5C-3495-0143-9BA4-713D1947FB96}" srcOrd="0" destOrd="0" presId="urn:microsoft.com/office/officeart/2008/layout/HorizontalMultiLevelHierarchy"/>
    <dgm:cxn modelId="{0AECBA75-C6F1-3E41-9EEC-E74091A37687}" type="presParOf" srcId="{C48D0471-7165-2E41-ACC5-C7320B85B913}" destId="{3E50E49A-99DA-144D-A479-E72C7327138C}" srcOrd="1" destOrd="0" presId="urn:microsoft.com/office/officeart/2008/layout/HorizontalMultiLevelHierarchy"/>
    <dgm:cxn modelId="{0A8F40C9-C52D-9F44-8DFB-EA02496C81D7}" type="presParOf" srcId="{3E50E49A-99DA-144D-A479-E72C7327138C}" destId="{7496B730-9BA9-B643-B88C-3BABE7557518}" srcOrd="0" destOrd="0" presId="urn:microsoft.com/office/officeart/2008/layout/HorizontalMultiLevelHierarchy"/>
    <dgm:cxn modelId="{1CAFC5DC-DC0B-2C40-9FA6-96962556FA31}" type="presParOf" srcId="{7496B730-9BA9-B643-B88C-3BABE7557518}" destId="{67F79CE3-8FB8-4746-9049-714D064B8E41}" srcOrd="0" destOrd="0" presId="urn:microsoft.com/office/officeart/2008/layout/HorizontalMultiLevelHierarchy"/>
    <dgm:cxn modelId="{F0FD74AA-7308-004A-AFF8-0567AFF32001}" type="presParOf" srcId="{3E50E49A-99DA-144D-A479-E72C7327138C}" destId="{E5DF3FD6-EF66-8D49-A2C4-E95E7A098AEC}" srcOrd="1" destOrd="0" presId="urn:microsoft.com/office/officeart/2008/layout/HorizontalMultiLevelHierarchy"/>
    <dgm:cxn modelId="{51B8AF2D-3B4F-7C41-A030-FA641A4EA388}" type="presParOf" srcId="{E5DF3FD6-EF66-8D49-A2C4-E95E7A098AEC}" destId="{B4D9B930-CD6E-4749-9C58-89C94C9E56C2}" srcOrd="0" destOrd="0" presId="urn:microsoft.com/office/officeart/2008/layout/HorizontalMultiLevelHierarchy"/>
    <dgm:cxn modelId="{F24F9219-2A92-844E-8143-D34AF731397D}" type="presParOf" srcId="{E5DF3FD6-EF66-8D49-A2C4-E95E7A098AEC}" destId="{841330EB-0FFE-8344-A54D-34DF213AE923}" srcOrd="1" destOrd="0" presId="urn:microsoft.com/office/officeart/2008/layout/HorizontalMultiLevelHierarchy"/>
    <dgm:cxn modelId="{88736B8D-B353-1F41-B66C-28F39BAACC4E}" type="presParOf" srcId="{B4A36003-A6F0-EA40-99DB-3777218A4A53}" destId="{23345768-FA3A-7F4A-87B8-AE2FFC580F80}" srcOrd="6" destOrd="0" presId="urn:microsoft.com/office/officeart/2008/layout/HorizontalMultiLevelHierarchy"/>
    <dgm:cxn modelId="{824F639E-D2EB-294C-8E1E-54258AC5832B}" type="presParOf" srcId="{23345768-FA3A-7F4A-87B8-AE2FFC580F80}" destId="{D395B56E-FC9A-A94B-B4BE-C9D4F09D2445}" srcOrd="0" destOrd="0" presId="urn:microsoft.com/office/officeart/2008/layout/HorizontalMultiLevelHierarchy"/>
    <dgm:cxn modelId="{413744AC-B99A-1740-8ABE-E4419A95E5B9}" type="presParOf" srcId="{B4A36003-A6F0-EA40-99DB-3777218A4A53}" destId="{E170F16B-94CF-BD41-A12D-764B0F55D1FC}" srcOrd="7" destOrd="0" presId="urn:microsoft.com/office/officeart/2008/layout/HorizontalMultiLevelHierarchy"/>
    <dgm:cxn modelId="{7FD0683F-8434-5441-A694-B6D75AFB27A2}" type="presParOf" srcId="{E170F16B-94CF-BD41-A12D-764B0F55D1FC}" destId="{65BA0182-2799-6944-8E76-78D8770D3872}" srcOrd="0" destOrd="0" presId="urn:microsoft.com/office/officeart/2008/layout/HorizontalMultiLevelHierarchy"/>
    <dgm:cxn modelId="{3924FEEB-34C7-4A4C-B178-3D118840BFC3}" type="presParOf" srcId="{E170F16B-94CF-BD41-A12D-764B0F55D1FC}" destId="{E3A24F34-69EA-2D42-AF37-E61973E61284}" srcOrd="1" destOrd="0" presId="urn:microsoft.com/office/officeart/2008/layout/HorizontalMultiLevelHierarchy"/>
    <dgm:cxn modelId="{349B231D-9F20-EB4C-8926-5B693FE1BCE1}" type="presParOf" srcId="{E3A24F34-69EA-2D42-AF37-E61973E61284}" destId="{82DC8211-F8B1-9A4E-9AC4-B2B2FBFFD258}" srcOrd="0" destOrd="0" presId="urn:microsoft.com/office/officeart/2008/layout/HorizontalMultiLevelHierarchy"/>
    <dgm:cxn modelId="{AC692CD7-D0EE-7942-B662-A87D72D564FC}" type="presParOf" srcId="{82DC8211-F8B1-9A4E-9AC4-B2B2FBFFD258}" destId="{7CDA2AF0-28BE-D54A-B85C-3DCE5A851B24}" srcOrd="0" destOrd="0" presId="urn:microsoft.com/office/officeart/2008/layout/HorizontalMultiLevelHierarchy"/>
    <dgm:cxn modelId="{B1D1C614-704A-7649-9BE6-40C7DCF9AEDC}" type="presParOf" srcId="{E3A24F34-69EA-2D42-AF37-E61973E61284}" destId="{ADCB9507-91D5-BF49-A5FA-5F4729D3EB8F}" srcOrd="1" destOrd="0" presId="urn:microsoft.com/office/officeart/2008/layout/HorizontalMultiLevelHierarchy"/>
    <dgm:cxn modelId="{2B22B9E5-4E7E-064B-AFF4-10B6F62EBF96}" type="presParOf" srcId="{ADCB9507-91D5-BF49-A5FA-5F4729D3EB8F}" destId="{04D5981D-B7EB-B742-9DC7-B0D8801DF88C}" srcOrd="0" destOrd="0" presId="urn:microsoft.com/office/officeart/2008/layout/HorizontalMultiLevelHierarchy"/>
    <dgm:cxn modelId="{BA239321-DD20-9C48-AB16-AC67E89FCE67}" type="presParOf" srcId="{ADCB9507-91D5-BF49-A5FA-5F4729D3EB8F}" destId="{B8BF6253-294A-6C4B-A35D-E5AA18D32A8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546AE1-1297-024C-9CA8-758D40F1AD6C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369DD-1887-B141-A692-8BE80AE5555E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C6A5A47-6EBC-454C-B35D-4B5C603C50C2}" type="parTrans" cxnId="{06255B7D-167F-544F-943A-1FEC60372512}">
      <dgm:prSet/>
      <dgm:spPr/>
      <dgm:t>
        <a:bodyPr/>
        <a:lstStyle/>
        <a:p>
          <a:endParaRPr lang="en-US"/>
        </a:p>
      </dgm:t>
    </dgm:pt>
    <dgm:pt modelId="{A17BB851-9310-CD45-A824-98AA3951ED23}" type="sibTrans" cxnId="{06255B7D-167F-544F-943A-1FEC60372512}">
      <dgm:prSet/>
      <dgm:spPr/>
      <dgm:t>
        <a:bodyPr/>
        <a:lstStyle/>
        <a:p>
          <a:endParaRPr lang="en-US"/>
        </a:p>
      </dgm:t>
    </dgm:pt>
    <dgm:pt modelId="{3AF73786-0964-AF43-ACFB-E08D50905D8E}">
      <dgm:prSet phldrT="[Text]" custT="1"/>
      <dgm:spPr/>
      <dgm:t>
        <a:bodyPr/>
        <a:lstStyle/>
        <a:p>
          <a:r>
            <a:rPr lang="en-US" sz="2000" dirty="0" smtClean="0"/>
            <a:t>Missingness: </a:t>
          </a:r>
          <a:r>
            <a:rPr lang="en-US" sz="1600" dirty="0" smtClean="0"/>
            <a:t>missing features have no attribution effect. </a:t>
          </a:r>
          <a:endParaRPr lang="en-US" sz="2000" dirty="0"/>
        </a:p>
      </dgm:t>
    </dgm:pt>
    <dgm:pt modelId="{8727CE27-D6EE-0B45-9480-3034677F9AC5}" type="parTrans" cxnId="{DA4F9647-F52F-EB4B-88F4-6AFDF893DD5C}">
      <dgm:prSet/>
      <dgm:spPr/>
      <dgm:t>
        <a:bodyPr/>
        <a:lstStyle/>
        <a:p>
          <a:endParaRPr lang="en-US"/>
        </a:p>
      </dgm:t>
    </dgm:pt>
    <dgm:pt modelId="{08FD0897-92E1-114D-952A-E34F1D75CC5E}" type="sibTrans" cxnId="{DA4F9647-F52F-EB4B-88F4-6AFDF893DD5C}">
      <dgm:prSet/>
      <dgm:spPr/>
      <dgm:t>
        <a:bodyPr/>
        <a:lstStyle/>
        <a:p>
          <a:endParaRPr lang="en-US"/>
        </a:p>
      </dgm:t>
    </dgm:pt>
    <dgm:pt modelId="{86E1D113-967E-5B4B-9DBD-E60551A63C2A}">
      <dgm:prSet phldrT="[Text]" custT="1"/>
      <dgm:spPr/>
      <dgm:t>
        <a:bodyPr/>
        <a:lstStyle/>
        <a:p>
          <a:r>
            <a:rPr lang="en-US" sz="2000" dirty="0" smtClean="0"/>
            <a:t>Consistency: </a:t>
          </a:r>
          <a:r>
            <a:rPr lang="en-US" sz="1600" dirty="0" smtClean="0"/>
            <a:t>higher attribution results in higher output perturbation.</a:t>
          </a:r>
          <a:endParaRPr lang="en-US" sz="2000" dirty="0"/>
        </a:p>
      </dgm:t>
    </dgm:pt>
    <dgm:pt modelId="{2FCAAC83-5E93-D447-B5F4-BEA257303021}" type="parTrans" cxnId="{6BA6779B-5D15-5941-A6DD-5558A4295EB3}">
      <dgm:prSet/>
      <dgm:spPr/>
      <dgm:t>
        <a:bodyPr/>
        <a:lstStyle/>
        <a:p>
          <a:endParaRPr lang="en-US"/>
        </a:p>
      </dgm:t>
    </dgm:pt>
    <dgm:pt modelId="{13FF20AE-559C-1C41-AB64-C28C292EEC3D}" type="sibTrans" cxnId="{6BA6779B-5D15-5941-A6DD-5558A4295EB3}">
      <dgm:prSet/>
      <dgm:spPr/>
      <dgm:t>
        <a:bodyPr/>
        <a:lstStyle/>
        <a:p>
          <a:endParaRPr lang="en-US"/>
        </a:p>
      </dgm:t>
    </dgm:pt>
    <dgm:pt modelId="{A6385FAC-CC23-FA4C-9FED-1DBE65976BF0}" type="pres">
      <dgm:prSet presAssocID="{03546AE1-1297-024C-9CA8-758D40F1AD6C}" presName="Name0" presStyleCnt="0">
        <dgm:presLayoutVars>
          <dgm:chMax val="7"/>
          <dgm:chPref val="7"/>
          <dgm:dir/>
        </dgm:presLayoutVars>
      </dgm:prSet>
      <dgm:spPr/>
    </dgm:pt>
    <dgm:pt modelId="{FAEA6F6B-A879-0E4F-90B7-484D2AC5E811}" type="pres">
      <dgm:prSet presAssocID="{03546AE1-1297-024C-9CA8-758D40F1AD6C}" presName="Name1" presStyleCnt="0"/>
      <dgm:spPr/>
    </dgm:pt>
    <dgm:pt modelId="{C5A8D3B9-5A55-B94C-B4C4-1E50AC4486AA}" type="pres">
      <dgm:prSet presAssocID="{03546AE1-1297-024C-9CA8-758D40F1AD6C}" presName="cycle" presStyleCnt="0"/>
      <dgm:spPr/>
    </dgm:pt>
    <dgm:pt modelId="{44D9C9A7-39E6-D94B-9E13-7DFBDF900A92}" type="pres">
      <dgm:prSet presAssocID="{03546AE1-1297-024C-9CA8-758D40F1AD6C}" presName="srcNode" presStyleLbl="node1" presStyleIdx="0" presStyleCnt="3"/>
      <dgm:spPr/>
    </dgm:pt>
    <dgm:pt modelId="{2DE7F228-C504-944E-A9CD-D61FFDA88A25}" type="pres">
      <dgm:prSet presAssocID="{03546AE1-1297-024C-9CA8-758D40F1AD6C}" presName="conn" presStyleLbl="parChTrans1D2" presStyleIdx="0" presStyleCnt="1"/>
      <dgm:spPr/>
    </dgm:pt>
    <dgm:pt modelId="{AFC044FD-EE44-EB46-8C9F-89C67B3F0174}" type="pres">
      <dgm:prSet presAssocID="{03546AE1-1297-024C-9CA8-758D40F1AD6C}" presName="extraNode" presStyleLbl="node1" presStyleIdx="0" presStyleCnt="3"/>
      <dgm:spPr/>
    </dgm:pt>
    <dgm:pt modelId="{99821FCE-C850-DE46-8F3F-504A25914B43}" type="pres">
      <dgm:prSet presAssocID="{03546AE1-1297-024C-9CA8-758D40F1AD6C}" presName="dstNode" presStyleLbl="node1" presStyleIdx="0" presStyleCnt="3"/>
      <dgm:spPr/>
    </dgm:pt>
    <dgm:pt modelId="{B43742C4-E3A5-5847-8E91-64768EC3D49B}" type="pres">
      <dgm:prSet presAssocID="{2FD369DD-1887-B141-A692-8BE80AE5555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7F425-FACE-E244-9CA2-48A00DCFBF19}" type="pres">
      <dgm:prSet presAssocID="{2FD369DD-1887-B141-A692-8BE80AE5555E}" presName="accent_1" presStyleCnt="0"/>
      <dgm:spPr/>
    </dgm:pt>
    <dgm:pt modelId="{6D150DCF-9AE7-7345-AA29-D374EB3B82E8}" type="pres">
      <dgm:prSet presAssocID="{2FD369DD-1887-B141-A692-8BE80AE5555E}" presName="accentRepeatNode" presStyleLbl="solidFgAcc1" presStyleIdx="0" presStyleCnt="3"/>
      <dgm:spPr/>
    </dgm:pt>
    <dgm:pt modelId="{5AA4D0DB-92F2-2348-8CAF-753145C43525}" type="pres">
      <dgm:prSet presAssocID="{3AF73786-0964-AF43-ACFB-E08D50905D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CA31F-491F-6441-B6C1-F53EAE06AD9A}" type="pres">
      <dgm:prSet presAssocID="{3AF73786-0964-AF43-ACFB-E08D50905D8E}" presName="accent_2" presStyleCnt="0"/>
      <dgm:spPr/>
    </dgm:pt>
    <dgm:pt modelId="{448CA59F-C66C-4345-921F-6E0276FB0F74}" type="pres">
      <dgm:prSet presAssocID="{3AF73786-0964-AF43-ACFB-E08D50905D8E}" presName="accentRepeatNode" presStyleLbl="solidFgAcc1" presStyleIdx="1" presStyleCnt="3"/>
      <dgm:spPr/>
    </dgm:pt>
    <dgm:pt modelId="{4304608E-D9BB-FB43-8F12-24899B3907B8}" type="pres">
      <dgm:prSet presAssocID="{86E1D113-967E-5B4B-9DBD-E60551A63C2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7285A-AF4A-E74F-B9CA-F61A80C524AC}" type="pres">
      <dgm:prSet presAssocID="{86E1D113-967E-5B4B-9DBD-E60551A63C2A}" presName="accent_3" presStyleCnt="0"/>
      <dgm:spPr/>
    </dgm:pt>
    <dgm:pt modelId="{2AEF05DF-FA75-9145-898E-EFF61336BA1F}" type="pres">
      <dgm:prSet presAssocID="{86E1D113-967E-5B4B-9DBD-E60551A63C2A}" presName="accentRepeatNode" presStyleLbl="solidFgAcc1" presStyleIdx="2" presStyleCnt="3"/>
      <dgm:spPr/>
    </dgm:pt>
  </dgm:ptLst>
  <dgm:cxnLst>
    <dgm:cxn modelId="{DA4F9647-F52F-EB4B-88F4-6AFDF893DD5C}" srcId="{03546AE1-1297-024C-9CA8-758D40F1AD6C}" destId="{3AF73786-0964-AF43-ACFB-E08D50905D8E}" srcOrd="1" destOrd="0" parTransId="{8727CE27-D6EE-0B45-9480-3034677F9AC5}" sibTransId="{08FD0897-92E1-114D-952A-E34F1D75CC5E}"/>
    <dgm:cxn modelId="{4849C3E0-EE8B-F94F-A8B4-6292780DAAA3}" type="presOf" srcId="{2FD369DD-1887-B141-A692-8BE80AE5555E}" destId="{B43742C4-E3A5-5847-8E91-64768EC3D49B}" srcOrd="0" destOrd="0" presId="urn:microsoft.com/office/officeart/2008/layout/VerticalCurvedList"/>
    <dgm:cxn modelId="{66D0BEC7-8FC5-414E-B7BF-1F2C1C5ACD39}" type="presOf" srcId="{A17BB851-9310-CD45-A824-98AA3951ED23}" destId="{2DE7F228-C504-944E-A9CD-D61FFDA88A25}" srcOrd="0" destOrd="0" presId="urn:microsoft.com/office/officeart/2008/layout/VerticalCurvedList"/>
    <dgm:cxn modelId="{E1C33E61-EE22-4349-B52C-B03712EE922D}" type="presOf" srcId="{3AF73786-0964-AF43-ACFB-E08D50905D8E}" destId="{5AA4D0DB-92F2-2348-8CAF-753145C43525}" srcOrd="0" destOrd="0" presId="urn:microsoft.com/office/officeart/2008/layout/VerticalCurvedList"/>
    <dgm:cxn modelId="{6BA6779B-5D15-5941-A6DD-5558A4295EB3}" srcId="{03546AE1-1297-024C-9CA8-758D40F1AD6C}" destId="{86E1D113-967E-5B4B-9DBD-E60551A63C2A}" srcOrd="2" destOrd="0" parTransId="{2FCAAC83-5E93-D447-B5F4-BEA257303021}" sibTransId="{13FF20AE-559C-1C41-AB64-C28C292EEC3D}"/>
    <dgm:cxn modelId="{E9ACE3EB-74E9-2647-93DE-E95D0D6EEED3}" type="presOf" srcId="{86E1D113-967E-5B4B-9DBD-E60551A63C2A}" destId="{4304608E-D9BB-FB43-8F12-24899B3907B8}" srcOrd="0" destOrd="0" presId="urn:microsoft.com/office/officeart/2008/layout/VerticalCurvedList"/>
    <dgm:cxn modelId="{06255B7D-167F-544F-943A-1FEC60372512}" srcId="{03546AE1-1297-024C-9CA8-758D40F1AD6C}" destId="{2FD369DD-1887-B141-A692-8BE80AE5555E}" srcOrd="0" destOrd="0" parTransId="{9C6A5A47-6EBC-454C-B35D-4B5C603C50C2}" sibTransId="{A17BB851-9310-CD45-A824-98AA3951ED23}"/>
    <dgm:cxn modelId="{420EA830-64D0-1749-94AC-FD2F4D66E695}" type="presOf" srcId="{03546AE1-1297-024C-9CA8-758D40F1AD6C}" destId="{A6385FAC-CC23-FA4C-9FED-1DBE65976BF0}" srcOrd="0" destOrd="0" presId="urn:microsoft.com/office/officeart/2008/layout/VerticalCurvedList"/>
    <dgm:cxn modelId="{95209132-D1AD-6E42-828D-0A2B30F36822}" type="presParOf" srcId="{A6385FAC-CC23-FA4C-9FED-1DBE65976BF0}" destId="{FAEA6F6B-A879-0E4F-90B7-484D2AC5E811}" srcOrd="0" destOrd="0" presId="urn:microsoft.com/office/officeart/2008/layout/VerticalCurvedList"/>
    <dgm:cxn modelId="{E5054DB1-AC09-7F40-85E4-83DFCF163D52}" type="presParOf" srcId="{FAEA6F6B-A879-0E4F-90B7-484D2AC5E811}" destId="{C5A8D3B9-5A55-B94C-B4C4-1E50AC4486AA}" srcOrd="0" destOrd="0" presId="urn:microsoft.com/office/officeart/2008/layout/VerticalCurvedList"/>
    <dgm:cxn modelId="{8ED1FF43-7492-9243-B67E-9F83520758F4}" type="presParOf" srcId="{C5A8D3B9-5A55-B94C-B4C4-1E50AC4486AA}" destId="{44D9C9A7-39E6-D94B-9E13-7DFBDF900A92}" srcOrd="0" destOrd="0" presId="urn:microsoft.com/office/officeart/2008/layout/VerticalCurvedList"/>
    <dgm:cxn modelId="{012469EC-5375-CE49-AC5E-7DD7B2D66360}" type="presParOf" srcId="{C5A8D3B9-5A55-B94C-B4C4-1E50AC4486AA}" destId="{2DE7F228-C504-944E-A9CD-D61FFDA88A25}" srcOrd="1" destOrd="0" presId="urn:microsoft.com/office/officeart/2008/layout/VerticalCurvedList"/>
    <dgm:cxn modelId="{FEB00B67-F454-F04F-9CB4-5BD6F1C94FF3}" type="presParOf" srcId="{C5A8D3B9-5A55-B94C-B4C4-1E50AC4486AA}" destId="{AFC044FD-EE44-EB46-8C9F-89C67B3F0174}" srcOrd="2" destOrd="0" presId="urn:microsoft.com/office/officeart/2008/layout/VerticalCurvedList"/>
    <dgm:cxn modelId="{8911C0AC-B7B8-A244-A6D4-7A1A21F54E98}" type="presParOf" srcId="{C5A8D3B9-5A55-B94C-B4C4-1E50AC4486AA}" destId="{99821FCE-C850-DE46-8F3F-504A25914B43}" srcOrd="3" destOrd="0" presId="urn:microsoft.com/office/officeart/2008/layout/VerticalCurvedList"/>
    <dgm:cxn modelId="{014A8B23-892C-8D4E-8D20-A9A55B28CAAD}" type="presParOf" srcId="{FAEA6F6B-A879-0E4F-90B7-484D2AC5E811}" destId="{B43742C4-E3A5-5847-8E91-64768EC3D49B}" srcOrd="1" destOrd="0" presId="urn:microsoft.com/office/officeart/2008/layout/VerticalCurvedList"/>
    <dgm:cxn modelId="{94C362EA-3187-EE49-ACF3-1012B45B0B1B}" type="presParOf" srcId="{FAEA6F6B-A879-0E4F-90B7-484D2AC5E811}" destId="{B4C7F425-FACE-E244-9CA2-48A00DCFBF19}" srcOrd="2" destOrd="0" presId="urn:microsoft.com/office/officeart/2008/layout/VerticalCurvedList"/>
    <dgm:cxn modelId="{C2FB6A78-2099-5A4D-85D7-8085C4F9E7C5}" type="presParOf" srcId="{B4C7F425-FACE-E244-9CA2-48A00DCFBF19}" destId="{6D150DCF-9AE7-7345-AA29-D374EB3B82E8}" srcOrd="0" destOrd="0" presId="urn:microsoft.com/office/officeart/2008/layout/VerticalCurvedList"/>
    <dgm:cxn modelId="{AB993A1F-5BA4-3D42-A562-D7AF009AC3E5}" type="presParOf" srcId="{FAEA6F6B-A879-0E4F-90B7-484D2AC5E811}" destId="{5AA4D0DB-92F2-2348-8CAF-753145C43525}" srcOrd="3" destOrd="0" presId="urn:microsoft.com/office/officeart/2008/layout/VerticalCurvedList"/>
    <dgm:cxn modelId="{DC004F5C-3C31-044B-8265-7E975E048670}" type="presParOf" srcId="{FAEA6F6B-A879-0E4F-90B7-484D2AC5E811}" destId="{FC8CA31F-491F-6441-B6C1-F53EAE06AD9A}" srcOrd="4" destOrd="0" presId="urn:microsoft.com/office/officeart/2008/layout/VerticalCurvedList"/>
    <dgm:cxn modelId="{3A97D4A3-B871-884B-AA46-1FC961E39683}" type="presParOf" srcId="{FC8CA31F-491F-6441-B6C1-F53EAE06AD9A}" destId="{448CA59F-C66C-4345-921F-6E0276FB0F74}" srcOrd="0" destOrd="0" presId="urn:microsoft.com/office/officeart/2008/layout/VerticalCurvedList"/>
    <dgm:cxn modelId="{C8301FEA-EA48-F542-A2F3-387FDA63274A}" type="presParOf" srcId="{FAEA6F6B-A879-0E4F-90B7-484D2AC5E811}" destId="{4304608E-D9BB-FB43-8F12-24899B3907B8}" srcOrd="5" destOrd="0" presId="urn:microsoft.com/office/officeart/2008/layout/VerticalCurvedList"/>
    <dgm:cxn modelId="{0C7290E4-20C9-944C-ADEA-9EDF9E6679A1}" type="presParOf" srcId="{FAEA6F6B-A879-0E4F-90B7-484D2AC5E811}" destId="{7C97285A-AF4A-E74F-B9CA-F61A80C524AC}" srcOrd="6" destOrd="0" presId="urn:microsoft.com/office/officeart/2008/layout/VerticalCurvedList"/>
    <dgm:cxn modelId="{6F8E8D1E-CA90-BB4B-9319-7BF63F01D327}" type="presParOf" srcId="{7C97285A-AF4A-E74F-B9CA-F61A80C524AC}" destId="{2AEF05DF-FA75-9145-898E-EFF61336BA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79F7B-A720-3A43-8C9B-9603F4C0D8BE}">
      <dsp:nvSpPr>
        <dsp:cNvPr id="0" name=""/>
        <dsp:cNvSpPr/>
      </dsp:nvSpPr>
      <dsp:spPr>
        <a:xfrm>
          <a:off x="4446958" y="1681581"/>
          <a:ext cx="1852012" cy="137475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Additive Feature Attribution</a:t>
          </a:r>
          <a:endParaRPr lang="en-US" sz="1800" kern="1200" dirty="0"/>
        </a:p>
      </dsp:txBody>
      <dsp:txXfrm>
        <a:off x="4514068" y="1748691"/>
        <a:ext cx="1717792" cy="1240533"/>
      </dsp:txXfrm>
    </dsp:sp>
    <dsp:sp modelId="{1D0D907D-1EB2-544D-9221-E338B435C048}">
      <dsp:nvSpPr>
        <dsp:cNvPr id="0" name=""/>
        <dsp:cNvSpPr/>
      </dsp:nvSpPr>
      <dsp:spPr>
        <a:xfrm rot="16221374">
          <a:off x="5205090" y="1508359"/>
          <a:ext cx="3464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64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F4568-BBC6-EB42-888A-A4D9E39EDE74}">
      <dsp:nvSpPr>
        <dsp:cNvPr id="0" name=""/>
        <dsp:cNvSpPr/>
      </dsp:nvSpPr>
      <dsp:spPr>
        <a:xfrm>
          <a:off x="2690642" y="19120"/>
          <a:ext cx="5385682" cy="131601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DeepLIFT: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is-IS" sz="1600" i="1" kern="1200" smtClean="0">
                      <a:latin typeface="Cambria Math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600" b="0" i="1" kern="1200" smtClean="0">
                      <a:latin typeface="Cambria Math" charset="0"/>
                    </a:rPr>
                    <m:t>𝑖</m:t>
                  </m:r>
                  <m:r>
                    <a:rPr lang="en-US" sz="1600" b="0" i="1" kern="1200" smtClean="0">
                      <a:latin typeface="Cambria Math" charset="0"/>
                    </a:rPr>
                    <m:t>=1</m:t>
                  </m:r>
                </m:sub>
                <m:sup>
                  <m:r>
                    <a:rPr lang="en-US" sz="1600" b="0" i="1" kern="1200" smtClean="0">
                      <a:latin typeface="Cambria Math" charset="0"/>
                    </a:rPr>
                    <m:t>𝑛</m:t>
                  </m:r>
                </m:sup>
                <m:e>
                  <m:sSub>
                    <m:sSubPr>
                      <m:ctrlPr>
                        <a:rPr lang="en-US" sz="1600" i="1" kern="1200" smtClean="0">
                          <a:latin typeface="Cambria Math" charset="0"/>
                        </a:rPr>
                      </m:ctrlPr>
                    </m:sSubPr>
                    <m:e>
                      <m:r>
                        <a:rPr lang="en-US" sz="1600" b="0" i="1" kern="1200" smtClean="0">
                          <a:latin typeface="Cambria Math" charset="0"/>
                        </a:rPr>
                        <m:t>𝐶</m:t>
                      </m:r>
                    </m:e>
                    <m:sub>
                      <m:r>
                        <a:rPr lang="en-US" sz="1600" i="1" kern="12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kern="12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sz="1600" b="0" i="1" kern="12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</m:t>
                      </m:r>
                    </m:sub>
                  </m:sSub>
                  <m:r>
                    <a:rPr lang="en-US" sz="1600" b="0" i="1" kern="1200" smtClean="0">
                      <a:latin typeface="Cambria Math" charset="0"/>
                    </a:rPr>
                    <m:t>=</m:t>
                  </m:r>
                  <m:r>
                    <a:rPr lang="en-US" sz="1600" b="0" i="1" kern="1200" smtClean="0">
                      <a:latin typeface="Cambria Math" charset="0"/>
                      <a:ea typeface="Cambria Math" charset="0"/>
                      <a:cs typeface="Cambria Math" charset="0"/>
                    </a:rPr>
                    <m:t>∆</m:t>
                  </m:r>
                  <m:r>
                    <a:rPr lang="en-US" sz="1600" b="0" i="1" kern="1200" smtClean="0">
                      <a:latin typeface="Cambria Math" charset="0"/>
                      <a:ea typeface="Cambria Math" charset="0"/>
                      <a:cs typeface="Cambria Math" charset="0"/>
                    </a:rPr>
                    <m:t>𝑜</m:t>
                  </m:r>
                </m:e>
              </m:nary>
            </m:oMath>
          </a14:m>
          <a:r>
            <a:rPr lang="en-US" sz="1800" kern="1200" dirty="0" smtClean="0"/>
            <a:t>,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Summation-to-delta: every input perturbation add up to the output value</a:t>
          </a:r>
          <a:endParaRPr lang="en-US" sz="1400" kern="1200" dirty="0"/>
        </a:p>
      </dsp:txBody>
      <dsp:txXfrm>
        <a:off x="2754885" y="83363"/>
        <a:ext cx="5257196" cy="1187531"/>
      </dsp:txXfrm>
    </dsp:sp>
    <dsp:sp modelId="{AE1BFAAC-9656-934F-8E01-88C5979DF10A}">
      <dsp:nvSpPr>
        <dsp:cNvPr id="0" name=""/>
        <dsp:cNvSpPr/>
      </dsp:nvSpPr>
      <dsp:spPr>
        <a:xfrm rot="1484769">
          <a:off x="6260929" y="2969185"/>
          <a:ext cx="8285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5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402ED-DCA6-A944-B17C-2ADAEEC07BD6}">
      <dsp:nvSpPr>
        <dsp:cNvPr id="0" name=""/>
        <dsp:cNvSpPr/>
      </dsp:nvSpPr>
      <dsp:spPr>
        <a:xfrm>
          <a:off x="5919216" y="3142594"/>
          <a:ext cx="5211238" cy="135827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Shapley Value: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400" i="1" kern="1200" smtClean="0">
                        <a:latin typeface="Cambria Math" charset="0"/>
                      </a:rPr>
                    </m:ctrlPr>
                  </m:sSubPr>
                  <m:e>
                    <m:r>
                      <a:rPr lang="en-US" sz="140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</m:e>
                  <m:sub>
                    <m:r>
                      <a:rPr lang="en-US" sz="1400" b="0" i="1" kern="1200" smtClean="0">
                        <a:latin typeface="Cambria Math" charset="0"/>
                      </a:rPr>
                      <m:t>𝑖</m:t>
                    </m:r>
                  </m:sub>
                </m:sSub>
                <m:r>
                  <a:rPr lang="en-US" sz="1400" b="0" i="1" kern="1200" smtClean="0">
                    <a:latin typeface="Cambria Math" charset="0"/>
                  </a:rPr>
                  <m:t>=</m:t>
                </m:r>
                <m:nary>
                  <m:naryPr>
                    <m:chr m:val="∑"/>
                    <m:limLoc m:val="subSup"/>
                    <m:supHide m:val="on"/>
                    <m:ctrlPr>
                      <a:rPr lang="en-US" sz="1400" b="0" i="1" kern="1200" smtClean="0">
                        <a:latin typeface="Cambria Math" charset="0"/>
                      </a:rPr>
                    </m:ctrlPr>
                  </m:naryPr>
                  <m:sub>
                    <m:r>
                      <m:rPr>
                        <m:brk m:alnAt="9"/>
                      </m:rPr>
                      <a:rPr lang="en-US" sz="1400" b="0" i="1" kern="1200" smtClean="0">
                        <a:latin typeface="Cambria Math" charset="0"/>
                      </a:rPr>
                      <m:t>𝑆</m:t>
                    </m:r>
                    <m:r>
                      <a:rPr lang="en-US" sz="14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sz="14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lang="en-US" sz="14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\</m:t>
                    </m:r>
                    <m:r>
                      <m:rPr>
                        <m:lit/>
                        <m:brk m:alnAt="9"/>
                      </m:rPr>
                      <a:rPr lang="en-US" sz="14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brk m:alnAt="9"/>
                      </m:rPr>
                      <a:rPr lang="en-US" sz="14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sz="14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sub>
                  <m:sup/>
                  <m:e>
                    <m:f>
                      <m:fPr>
                        <m:ctrlPr>
                          <a:rPr lang="mr-IN" sz="1400" b="0" i="1" kern="1200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hr-HR" sz="1400" b="0" i="1" kern="120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kern="1200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400" b="0" i="1" kern="1200" smtClean="0">
                            <a:latin typeface="Cambria Math" charset="0"/>
                          </a:rPr>
                          <m:t>!</m:t>
                        </m:r>
                        <m:d>
                          <m:dPr>
                            <m:ctrlPr>
                              <a:rPr lang="en-US" sz="1400" b="0" i="1" kern="1200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400" b="0" i="1" kern="120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kern="1200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d>
                            <m:r>
                              <a:rPr lang="en-US" sz="1400" b="0" i="1" kern="1200" smtClean="0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400" b="0" i="1" kern="120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kern="1200" smtClean="0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1400" b="0" i="1" kern="1200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400" b="0" i="1" kern="1200" smtClean="0">
                            <a:latin typeface="Cambria Math" charset="0"/>
                          </a:rPr>
                          <m:t>!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1400" b="0" i="1" kern="120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kern="1200" smtClean="0">
                                <a:latin typeface="Cambria Math" charset="0"/>
                              </a:rPr>
                              <m:t>𝐹</m:t>
                            </m:r>
                          </m:e>
                        </m:d>
                        <m:r>
                          <a:rPr lang="en-US" sz="1400" b="0" i="1" kern="1200" smtClean="0">
                            <a:latin typeface="Cambria Math" charset="0"/>
                          </a:rPr>
                          <m:t>!</m:t>
                        </m:r>
                      </m:den>
                    </m:f>
                    <m:r>
                      <a:rPr lang="en-US" sz="1400" b="0" i="1" kern="1200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1400" b="0" i="1" kern="120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kern="1200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kern="1200" smtClean="0">
                            <a:latin typeface="Cambria Math" charset="0"/>
                          </a:rPr>
                          <m:t>𝑆</m:t>
                        </m:r>
                        <m:r>
                          <a:rPr lang="en-US" sz="1400" b="0" i="1" kern="12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kern="12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kern="12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400" b="0" i="1" kern="120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kern="120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kern="120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kern="1200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sz="1400" b="0" i="1" kern="12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kern="12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kern="12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400" b="0" i="1" kern="1200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400" b="0" i="1" kern="120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kern="1200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kern="1200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400" b="0" i="1" kern="120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kern="120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kern="120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kern="1200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1400" b="0" i="1" kern="1200" smtClean="0">
                        <a:latin typeface="Cambria Math" charset="0"/>
                      </a:rPr>
                      <m:t>]</m:t>
                    </m:r>
                  </m:e>
                </m:nary>
              </m:oMath>
            </m:oMathPara>
          </a14:m>
          <a:endParaRPr lang="en-US" sz="16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 attribution of all subset combinations.</a:t>
          </a:r>
          <a:endParaRPr lang="en-US" sz="1600" kern="1200" dirty="0"/>
        </a:p>
      </dsp:txBody>
      <dsp:txXfrm>
        <a:off x="5985522" y="3208900"/>
        <a:ext cx="5078626" cy="1225665"/>
      </dsp:txXfrm>
    </dsp:sp>
    <dsp:sp modelId="{1CC0E3DA-DF86-9D44-85B4-32E5EF149460}">
      <dsp:nvSpPr>
        <dsp:cNvPr id="0" name=""/>
        <dsp:cNvSpPr/>
      </dsp:nvSpPr>
      <dsp:spPr>
        <a:xfrm rot="9285040">
          <a:off x="3728254" y="2966651"/>
          <a:ext cx="7547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7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93D6-98F9-364D-BA30-43E55A24F017}">
      <dsp:nvSpPr>
        <dsp:cNvPr id="0" name=""/>
        <dsp:cNvSpPr/>
      </dsp:nvSpPr>
      <dsp:spPr>
        <a:xfrm>
          <a:off x="0" y="3127625"/>
          <a:ext cx="4484263" cy="143576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LIME: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smtClean="0">
                    <a:latin typeface="Cambria Math" charset="0"/>
                    <a:ea typeface="Cambria Math" charset="0"/>
                    <a:cs typeface="Cambria Math" charset="0"/>
                  </a:rPr>
                  <m:t>𝜉</m:t>
                </m:r>
                <m:r>
                  <a:rPr lang="en-US" sz="1800" b="0" i="1" kern="1200" smtClean="0">
                    <a:latin typeface="Cambria Math" charset="0"/>
                    <a:ea typeface="Cambria Math" charset="0"/>
                    <a:cs typeface="Cambria Math" charset="0"/>
                  </a:rPr>
                  <m:t>=</m:t>
                </m:r>
                <m:sSub>
                  <m:sSubPr>
                    <m:ctrlP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𝑎𝑟𝑔</m:t>
                    </m:r>
                  </m:e>
                  <m:sub>
                    <m: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</m:t>
                    </m:r>
                    <m: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𝒢</m:t>
                    </m:r>
                  </m:sub>
                </m:sSub>
                <m:func>
                  <m:funcPr>
                    <m:ctrlP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1800" b="0" i="0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min</m:t>
                    </m:r>
                  </m:fName>
                  <m:e>
                    <m: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sz="1800" b="0" i="1" kern="12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sz="1800" b="0" i="1" kern="12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sz="1800" b="0" i="1" kern="12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sz="1800" b="0" i="1" kern="12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kern="12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b="0" i="1" kern="12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</m:t>
                    </m:r>
                    <m:r>
                      <a:rPr lang="en-US" sz="1800" b="0" i="1" kern="12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e>
                </m:func>
              </m:oMath>
            </m:oMathPara>
          </a14:m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Weighted combination of squared sample loss (linear regression with </a:t>
          </a: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charset="0"/>
                </a:rPr>
                <m:t>𝑙</m:t>
              </m:r>
              <m:r>
                <a:rPr lang="en-US" sz="1400" b="0" i="1" kern="1200" smtClean="0">
                  <a:latin typeface="Cambria Math" charset="0"/>
                </a:rPr>
                <m:t>2</m:t>
              </m:r>
            </m:oMath>
          </a14:m>
          <a:r>
            <a:rPr lang="en-US" sz="1400" kern="1200" dirty="0" smtClean="0"/>
            <a:t> loss)</a:t>
          </a:r>
          <a:endParaRPr lang="en-US" sz="1400" kern="1200" dirty="0"/>
        </a:p>
      </dsp:txBody>
      <dsp:txXfrm>
        <a:off x="70088" y="3197713"/>
        <a:ext cx="4344087" cy="1295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7F228-C504-944E-A9CD-D61FFDA88A25}">
      <dsp:nvSpPr>
        <dsp:cNvPr id="0" name=""/>
        <dsp:cNvSpPr/>
      </dsp:nvSpPr>
      <dsp:spPr>
        <a:xfrm>
          <a:off x="-4579967" y="-702223"/>
          <a:ext cx="5455747" cy="5455747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742C4-E3A5-5847-8E91-64768EC3D49B}">
      <dsp:nvSpPr>
        <dsp:cNvPr id="0" name=""/>
        <dsp:cNvSpPr/>
      </dsp:nvSpPr>
      <dsp:spPr>
        <a:xfrm>
          <a:off x="563242" y="405130"/>
          <a:ext cx="7434775" cy="81026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314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accuracy: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charset="0"/>
                </a:rPr>
                <m:t>𝑓</m:t>
              </m:r>
              <m:d>
                <m:dPr>
                  <m:ctrlPr>
                    <a:rPr lang="en-US" sz="1600" b="0" i="1" kern="1200" smtClean="0">
                      <a:latin typeface="Cambria Math" charset="0"/>
                    </a:rPr>
                  </m:ctrlPr>
                </m:dPr>
                <m:e>
                  <m:r>
                    <a:rPr lang="en-US" sz="1600" b="0" i="1" kern="1200" smtClean="0">
                      <a:latin typeface="Cambria Math" charset="0"/>
                    </a:rPr>
                    <m:t>𝑥</m:t>
                  </m:r>
                </m:e>
              </m:d>
              <m:r>
                <a:rPr lang="en-US" sz="1600" b="0" i="1" kern="1200" smtClean="0">
                  <a:latin typeface="Cambria Math" charset="0"/>
                </a:rPr>
                <m:t>=</m:t>
              </m:r>
              <m:r>
                <a:rPr lang="en-US" sz="1600" b="0" i="1" kern="1200" smtClean="0">
                  <a:latin typeface="Cambria Math" charset="0"/>
                </a:rPr>
                <m:t>𝑔</m:t>
              </m:r>
              <m:r>
                <a:rPr lang="en-US" sz="1600" b="0" i="1" kern="1200" smtClean="0">
                  <a:latin typeface="Cambria Math" charset="0"/>
                </a:rPr>
                <m:t>(</m:t>
              </m:r>
              <m:sSup>
                <m:sSupPr>
                  <m:ctrlPr>
                    <a:rPr lang="en-US" sz="1600" b="0" i="1" kern="1200" smtClean="0">
                      <a:latin typeface="Cambria Math" charset="0"/>
                    </a:rPr>
                  </m:ctrlPr>
                </m:sSupPr>
                <m:e>
                  <m:r>
                    <a:rPr lang="en-US" sz="1600" b="0" i="1" kern="1200" smtClean="0">
                      <a:latin typeface="Cambria Math" charset="0"/>
                    </a:rPr>
                    <m:t>𝑥</m:t>
                  </m:r>
                </m:e>
                <m:sup>
                  <m:r>
                    <a:rPr lang="en-US" sz="1600" b="0" i="1" kern="1200" smtClean="0">
                      <a:latin typeface="Cambria Math" charset="0"/>
                    </a:rPr>
                    <m:t>′</m:t>
                  </m:r>
                </m:sup>
              </m:sSup>
              <m:r>
                <a:rPr lang="en-US" sz="1600" b="0" i="1" kern="1200" smtClean="0">
                  <a:latin typeface="Cambria Math" charset="0"/>
                </a:rPr>
                <m:t>)</m:t>
              </m:r>
            </m:oMath>
          </a14:m>
          <a:r>
            <a:rPr lang="en-US" sz="1600" kern="1200" dirty="0" smtClean="0"/>
            <a:t> in every point of interpretation.</a:t>
          </a:r>
          <a:endParaRPr lang="en-US" sz="1600" kern="1200" dirty="0"/>
        </a:p>
      </dsp:txBody>
      <dsp:txXfrm>
        <a:off x="563242" y="405130"/>
        <a:ext cx="7434775" cy="810260"/>
      </dsp:txXfrm>
    </dsp:sp>
    <dsp:sp modelId="{6D150DCF-9AE7-7345-AA29-D374EB3B82E8}">
      <dsp:nvSpPr>
        <dsp:cNvPr id="0" name=""/>
        <dsp:cNvSpPr/>
      </dsp:nvSpPr>
      <dsp:spPr>
        <a:xfrm>
          <a:off x="56829" y="303847"/>
          <a:ext cx="1012825" cy="101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4D0DB-92F2-2348-8CAF-753145C43525}">
      <dsp:nvSpPr>
        <dsp:cNvPr id="0" name=""/>
        <dsp:cNvSpPr/>
      </dsp:nvSpPr>
      <dsp:spPr>
        <a:xfrm>
          <a:off x="857771" y="1620520"/>
          <a:ext cx="7140246" cy="81026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314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Missingness: </a:t>
          </a:r>
          <a:r>
            <a:rPr lang="en-US" sz="1600" kern="1200" dirty="0" smtClean="0"/>
            <a:t>missing features have no attribution effect. </a:t>
          </a:r>
          <a:endParaRPr lang="en-US" sz="2000" kern="1200" dirty="0"/>
        </a:p>
      </dsp:txBody>
      <dsp:txXfrm>
        <a:off x="857771" y="1620520"/>
        <a:ext cx="7140246" cy="810260"/>
      </dsp:txXfrm>
    </dsp:sp>
    <dsp:sp modelId="{448CA59F-C66C-4345-921F-6E0276FB0F74}">
      <dsp:nvSpPr>
        <dsp:cNvPr id="0" name=""/>
        <dsp:cNvSpPr/>
      </dsp:nvSpPr>
      <dsp:spPr>
        <a:xfrm>
          <a:off x="351359" y="1519237"/>
          <a:ext cx="1012825" cy="101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4608E-D9BB-FB43-8F12-24899B3907B8}">
      <dsp:nvSpPr>
        <dsp:cNvPr id="0" name=""/>
        <dsp:cNvSpPr/>
      </dsp:nvSpPr>
      <dsp:spPr>
        <a:xfrm>
          <a:off x="563242" y="2835910"/>
          <a:ext cx="7434775" cy="81026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314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Consistency: </a:t>
          </a:r>
          <a:r>
            <a:rPr lang="en-US" sz="1600" kern="1200" dirty="0" smtClean="0"/>
            <a:t>higher attribution results in higher output perturbation.</a:t>
          </a:r>
          <a:endParaRPr lang="en-US" sz="2000" kern="1200" dirty="0"/>
        </a:p>
      </dsp:txBody>
      <dsp:txXfrm>
        <a:off x="563242" y="2835910"/>
        <a:ext cx="7434775" cy="810260"/>
      </dsp:txXfrm>
    </dsp:sp>
    <dsp:sp modelId="{2AEF05DF-FA75-9145-898E-EFF61336BA1F}">
      <dsp:nvSpPr>
        <dsp:cNvPr id="0" name=""/>
        <dsp:cNvSpPr/>
      </dsp:nvSpPr>
      <dsp:spPr>
        <a:xfrm>
          <a:off x="56829" y="2734627"/>
          <a:ext cx="1012825" cy="101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8211-F8B1-9A4E-9AC4-B2B2FBFFD258}">
      <dsp:nvSpPr>
        <dsp:cNvPr id="0" name=""/>
        <dsp:cNvSpPr/>
      </dsp:nvSpPr>
      <dsp:spPr>
        <a:xfrm>
          <a:off x="6906540" y="3444227"/>
          <a:ext cx="3221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135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59555" y="3481894"/>
        <a:ext cx="16106" cy="16106"/>
      </dsp:txXfrm>
    </dsp:sp>
    <dsp:sp modelId="{23345768-FA3A-7F4A-87B8-AE2FFC580F80}">
      <dsp:nvSpPr>
        <dsp:cNvPr id="0" name=""/>
        <dsp:cNvSpPr/>
      </dsp:nvSpPr>
      <dsp:spPr>
        <a:xfrm>
          <a:off x="2384349" y="2025650"/>
          <a:ext cx="1997421" cy="146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710" y="0"/>
              </a:lnTo>
              <a:lnTo>
                <a:pt x="998710" y="1464297"/>
              </a:lnTo>
              <a:lnTo>
                <a:pt x="1997421" y="14642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321143" y="2695882"/>
        <a:ext cx="123833" cy="123833"/>
      </dsp:txXfrm>
    </dsp:sp>
    <dsp:sp modelId="{7496B730-9BA9-B643-B88C-3BABE7557518}">
      <dsp:nvSpPr>
        <dsp:cNvPr id="0" name=""/>
        <dsp:cNvSpPr/>
      </dsp:nvSpPr>
      <dsp:spPr>
        <a:xfrm>
          <a:off x="6906540" y="2482043"/>
          <a:ext cx="322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080" y="45720"/>
              </a:lnTo>
              <a:lnTo>
                <a:pt x="161080" y="45727"/>
              </a:lnTo>
              <a:lnTo>
                <a:pt x="322160" y="4572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59567" y="2519709"/>
        <a:ext cx="16108" cy="16108"/>
      </dsp:txXfrm>
    </dsp:sp>
    <dsp:sp modelId="{19FDB342-3385-8042-83B7-B26E083A9D93}">
      <dsp:nvSpPr>
        <dsp:cNvPr id="0" name=""/>
        <dsp:cNvSpPr/>
      </dsp:nvSpPr>
      <dsp:spPr>
        <a:xfrm>
          <a:off x="2384349" y="2025650"/>
          <a:ext cx="1997421" cy="502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710" y="0"/>
              </a:lnTo>
              <a:lnTo>
                <a:pt x="998710" y="502113"/>
              </a:lnTo>
              <a:lnTo>
                <a:pt x="1997421" y="50211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331570" y="2225217"/>
        <a:ext cx="102978" cy="102978"/>
      </dsp:txXfrm>
    </dsp:sp>
    <dsp:sp modelId="{07061807-53DD-5B4D-9A22-3C23589B7FFC}">
      <dsp:nvSpPr>
        <dsp:cNvPr id="0" name=""/>
        <dsp:cNvSpPr/>
      </dsp:nvSpPr>
      <dsp:spPr>
        <a:xfrm>
          <a:off x="6885509" y="1509345"/>
          <a:ext cx="36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198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58503" y="1545960"/>
        <a:ext cx="18209" cy="18209"/>
      </dsp:txXfrm>
    </dsp:sp>
    <dsp:sp modelId="{F1FDDC0A-4987-2549-B820-003F4C85C4E0}">
      <dsp:nvSpPr>
        <dsp:cNvPr id="0" name=""/>
        <dsp:cNvSpPr/>
      </dsp:nvSpPr>
      <dsp:spPr>
        <a:xfrm>
          <a:off x="2384349" y="1555065"/>
          <a:ext cx="1976390" cy="470584"/>
        </a:xfrm>
        <a:custGeom>
          <a:avLst/>
          <a:gdLst/>
          <a:ahLst/>
          <a:cxnLst/>
          <a:rect l="0" t="0" r="0" b="0"/>
          <a:pathLst>
            <a:path>
              <a:moveTo>
                <a:pt x="0" y="470584"/>
              </a:moveTo>
              <a:lnTo>
                <a:pt x="988195" y="470584"/>
              </a:lnTo>
              <a:lnTo>
                <a:pt x="988195" y="0"/>
              </a:lnTo>
              <a:lnTo>
                <a:pt x="1976390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321753" y="1739566"/>
        <a:ext cx="101582" cy="101582"/>
      </dsp:txXfrm>
    </dsp:sp>
    <dsp:sp modelId="{ECA1710A-0741-4C44-B243-944C1AF73ADC}">
      <dsp:nvSpPr>
        <dsp:cNvPr id="0" name=""/>
        <dsp:cNvSpPr/>
      </dsp:nvSpPr>
      <dsp:spPr>
        <a:xfrm>
          <a:off x="6875006" y="547153"/>
          <a:ext cx="3957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5"/>
              </a:moveTo>
              <a:lnTo>
                <a:pt x="197866" y="45735"/>
              </a:lnTo>
              <a:lnTo>
                <a:pt x="197866" y="45720"/>
              </a:lnTo>
              <a:lnTo>
                <a:pt x="39573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62979" y="582980"/>
        <a:ext cx="19786" cy="19786"/>
      </dsp:txXfrm>
    </dsp:sp>
    <dsp:sp modelId="{F2892CD0-C10E-EC42-B3B4-E52A13893C3A}">
      <dsp:nvSpPr>
        <dsp:cNvPr id="0" name=""/>
        <dsp:cNvSpPr/>
      </dsp:nvSpPr>
      <dsp:spPr>
        <a:xfrm>
          <a:off x="2384349" y="592889"/>
          <a:ext cx="1965887" cy="1432760"/>
        </a:xfrm>
        <a:custGeom>
          <a:avLst/>
          <a:gdLst/>
          <a:ahLst/>
          <a:cxnLst/>
          <a:rect l="0" t="0" r="0" b="0"/>
          <a:pathLst>
            <a:path>
              <a:moveTo>
                <a:pt x="0" y="1432760"/>
              </a:moveTo>
              <a:lnTo>
                <a:pt x="982943" y="1432760"/>
              </a:lnTo>
              <a:lnTo>
                <a:pt x="982943" y="0"/>
              </a:lnTo>
              <a:lnTo>
                <a:pt x="1965887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306477" y="1248454"/>
        <a:ext cx="121629" cy="121629"/>
      </dsp:txXfrm>
    </dsp:sp>
    <dsp:sp modelId="{C62623D0-3476-D84F-9FE1-683E8EF232D1}">
      <dsp:nvSpPr>
        <dsp:cNvPr id="0" name=""/>
        <dsp:cNvSpPr/>
      </dsp:nvSpPr>
      <dsp:spPr>
        <a:xfrm>
          <a:off x="-26174" y="1640776"/>
          <a:ext cx="4051300" cy="7697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Model Specific Approximations</a:t>
          </a:r>
          <a:endParaRPr lang="en-US" sz="2400" kern="1200" dirty="0"/>
        </a:p>
      </dsp:txBody>
      <dsp:txXfrm>
        <a:off x="-26174" y="1640776"/>
        <a:ext cx="4051300" cy="769747"/>
      </dsp:txXfrm>
    </dsp:sp>
    <dsp:sp modelId="{D00B6223-7A67-AE4E-9653-FAA5A480CFE0}">
      <dsp:nvSpPr>
        <dsp:cNvPr id="0" name=""/>
        <dsp:cNvSpPr/>
      </dsp:nvSpPr>
      <dsp:spPr>
        <a:xfrm>
          <a:off x="4350236" y="208015"/>
          <a:ext cx="2524770" cy="7697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Linear SHAP</a:t>
          </a:r>
          <a:endParaRPr lang="en-US" sz="1800" kern="1200" dirty="0"/>
        </a:p>
      </dsp:txBody>
      <dsp:txXfrm>
        <a:off x="4350236" y="208015"/>
        <a:ext cx="2524770" cy="769747"/>
      </dsp:txXfrm>
    </dsp:sp>
    <dsp:sp modelId="{5525CDF8-CCCD-7E4C-8C01-6F963154EAB8}">
      <dsp:nvSpPr>
        <dsp:cNvPr id="0" name=""/>
        <dsp:cNvSpPr/>
      </dsp:nvSpPr>
      <dsp:spPr>
        <a:xfrm>
          <a:off x="7270738" y="208000"/>
          <a:ext cx="2524770" cy="7697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Linear Model Assumption</a:t>
          </a:r>
          <a:endParaRPr lang="en-US" sz="1400" kern="1200" dirty="0"/>
        </a:p>
      </dsp:txBody>
      <dsp:txXfrm>
        <a:off x="7270738" y="208000"/>
        <a:ext cx="2524770" cy="769747"/>
      </dsp:txXfrm>
    </dsp:sp>
    <dsp:sp modelId="{8CDAB1A1-041E-E44C-A4BC-EEAF515C4852}">
      <dsp:nvSpPr>
        <dsp:cNvPr id="0" name=""/>
        <dsp:cNvSpPr/>
      </dsp:nvSpPr>
      <dsp:spPr>
        <a:xfrm>
          <a:off x="4360739" y="1170191"/>
          <a:ext cx="2524770" cy="7697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Low-Order SHAP</a:t>
          </a:r>
          <a:endParaRPr lang="en-US" sz="1800" kern="1200" dirty="0"/>
        </a:p>
      </dsp:txBody>
      <dsp:txXfrm>
        <a:off x="4360739" y="1170191"/>
        <a:ext cx="2524770" cy="769747"/>
      </dsp:txXfrm>
    </dsp:sp>
    <dsp:sp modelId="{45D6705E-02F6-8F40-AA34-24FAF6D956A5}">
      <dsp:nvSpPr>
        <dsp:cNvPr id="0" name=""/>
        <dsp:cNvSpPr/>
      </dsp:nvSpPr>
      <dsp:spPr>
        <a:xfrm>
          <a:off x="7249707" y="1170191"/>
          <a:ext cx="2524770" cy="7697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Quadratic Model Assumption</a:t>
          </a:r>
          <a:endParaRPr lang="en-US" sz="1400" kern="1200" dirty="0"/>
        </a:p>
      </dsp:txBody>
      <dsp:txXfrm>
        <a:off x="7249707" y="1170191"/>
        <a:ext cx="2524770" cy="769747"/>
      </dsp:txXfrm>
    </dsp:sp>
    <dsp:sp modelId="{9EED5E5C-3495-0143-9BA4-713D1947FB96}">
      <dsp:nvSpPr>
        <dsp:cNvPr id="0" name=""/>
        <dsp:cNvSpPr/>
      </dsp:nvSpPr>
      <dsp:spPr>
        <a:xfrm>
          <a:off x="4381770" y="2142890"/>
          <a:ext cx="2524770" cy="7697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Max SHAP</a:t>
          </a:r>
          <a:endParaRPr lang="en-US" sz="1800" kern="1200" dirty="0"/>
        </a:p>
      </dsp:txBody>
      <dsp:txXfrm>
        <a:off x="4381770" y="2142890"/>
        <a:ext cx="2524770" cy="769747"/>
      </dsp:txXfrm>
    </dsp:sp>
    <dsp:sp modelId="{B4D9B930-CD6E-4749-9C58-89C94C9E56C2}">
      <dsp:nvSpPr>
        <dsp:cNvPr id="0" name=""/>
        <dsp:cNvSpPr/>
      </dsp:nvSpPr>
      <dsp:spPr>
        <a:xfrm>
          <a:off x="7228701" y="2142897"/>
          <a:ext cx="2524770" cy="7697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Max Function Assumption</a:t>
          </a:r>
          <a:endParaRPr lang="en-US" sz="1400" kern="1200" dirty="0"/>
        </a:p>
      </dsp:txBody>
      <dsp:txXfrm>
        <a:off x="7228701" y="2142897"/>
        <a:ext cx="2524770" cy="769747"/>
      </dsp:txXfrm>
    </dsp:sp>
    <dsp:sp modelId="{65BA0182-2799-6944-8E76-78D8770D3872}">
      <dsp:nvSpPr>
        <dsp:cNvPr id="0" name=""/>
        <dsp:cNvSpPr/>
      </dsp:nvSpPr>
      <dsp:spPr>
        <a:xfrm>
          <a:off x="4381770" y="3105073"/>
          <a:ext cx="2524770" cy="7697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Deep SHAP</a:t>
          </a:r>
          <a:endParaRPr lang="en-US" sz="1800" kern="1200" dirty="0"/>
        </a:p>
      </dsp:txBody>
      <dsp:txXfrm>
        <a:off x="4381770" y="3105073"/>
        <a:ext cx="2524770" cy="769747"/>
      </dsp:txXfrm>
    </dsp:sp>
    <dsp:sp modelId="{04D5981D-B7EB-B742-9DC7-B0D8801DF88C}">
      <dsp:nvSpPr>
        <dsp:cNvPr id="0" name=""/>
        <dsp:cNvSpPr/>
      </dsp:nvSpPr>
      <dsp:spPr>
        <a:xfrm>
          <a:off x="7228676" y="3105073"/>
          <a:ext cx="2524770" cy="7697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Deep Networks Assumption</a:t>
          </a:r>
          <a:endParaRPr lang="en-US" sz="1400" kern="1200" dirty="0"/>
        </a:p>
      </dsp:txBody>
      <dsp:txXfrm>
        <a:off x="7228676" y="3105073"/>
        <a:ext cx="2524770" cy="769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E87A6-CDA6-734A-AE3B-4BF15DB5D217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91148-DFE9-7E42-8B7E-8FA0AE7C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9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7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6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9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5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1148-DFE9-7E42-8B7E-8FA0AE7CB7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2/5/19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A unified approach to interpreting model predictions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987552"/>
          </a:xfrm>
        </p:spPr>
        <p:txBody>
          <a:bodyPr/>
          <a:lstStyle/>
          <a:p>
            <a:r>
              <a:rPr lang="en-US" dirty="0" smtClean="0"/>
              <a:t>Author: Scott M. Lundberg, Su-In Lee</a:t>
            </a:r>
          </a:p>
          <a:p>
            <a:r>
              <a:rPr lang="en-US" dirty="0" smtClean="0"/>
              <a:t>Presenter: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5664" y="4870704"/>
            <a:ext cx="314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Xing Han</a:t>
            </a:r>
          </a:p>
          <a:p>
            <a:pPr algn="ctr"/>
            <a:r>
              <a:rPr lang="en-US" dirty="0" smtClean="0"/>
              <a:t>Dept. of Electrical and Computer 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3328" y="4864608"/>
            <a:ext cx="264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Yihao</a:t>
            </a:r>
            <a:r>
              <a:rPr lang="en-US" dirty="0" smtClean="0"/>
              <a:t> Feng</a:t>
            </a:r>
          </a:p>
          <a:p>
            <a:pPr algn="ctr"/>
            <a:r>
              <a:rPr lang="en-US" dirty="0" smtClean="0"/>
              <a:t>Dept.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3605" y="2093976"/>
            <a:ext cx="8090885" cy="2671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1352" y="4845269"/>
            <a:ext cx="841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of model explanation quality: SHAP outperforms all other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improvement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077" y="2093976"/>
            <a:ext cx="7989942" cy="2574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6855" y="48873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eural network interpretation task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Modified </a:t>
            </a:r>
            <a:r>
              <a:rPr lang="en-US" dirty="0" err="1" smtClean="0"/>
              <a:t>DeepLIFT</a:t>
            </a:r>
            <a:r>
              <a:rPr lang="en-US" dirty="0" smtClean="0"/>
              <a:t> outperforms original </a:t>
            </a:r>
            <a:r>
              <a:rPr lang="en-US" dirty="0" err="1" smtClean="0"/>
              <a:t>DeepLIFT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Kernel SHAP model get the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6209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Unified few existing models with additive feature attribution methods</a:t>
            </a:r>
          </a:p>
          <a:p>
            <a:endParaRPr lang="en-US" dirty="0" smtClean="0"/>
          </a:p>
          <a:p>
            <a:r>
              <a:rPr lang="en-US" dirty="0" smtClean="0"/>
              <a:t>Defined 3 properties that can serve as the metric of all explainable models</a:t>
            </a:r>
          </a:p>
          <a:p>
            <a:endParaRPr lang="en-US" dirty="0"/>
          </a:p>
          <a:p>
            <a:r>
              <a:rPr lang="en-US" dirty="0" smtClean="0"/>
              <a:t>Developed efficient computation methodology of Shapley values</a:t>
            </a:r>
          </a:p>
          <a:p>
            <a:endParaRPr lang="en-US" dirty="0"/>
          </a:p>
          <a:p>
            <a:r>
              <a:rPr lang="en-US" dirty="0"/>
              <a:t>Proposed an improvement to original LIME and </a:t>
            </a:r>
            <a:r>
              <a:rPr lang="en-US" dirty="0" err="1"/>
              <a:t>DeepLIFT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Consider attributions of feature combinations instead of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methods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266940" y="2500830"/>
            <a:ext cx="649995" cy="1189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266939" y="4515081"/>
            <a:ext cx="649995" cy="1189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1171" y="2335576"/>
            <a:ext cx="927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Interpretation by data points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influence functions, MMD critic, etc.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170" y="3505985"/>
            <a:ext cx="728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Interpretation by features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LIME, </a:t>
            </a:r>
            <a:r>
              <a:rPr lang="en-US" sz="2000" b="1" dirty="0" smtClean="0">
                <a:solidFill>
                  <a:srgbClr val="0070C0"/>
                </a:solidFill>
              </a:rPr>
              <a:t>SHAP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DeepLIFT</a:t>
            </a:r>
            <a:r>
              <a:rPr lang="en-US" sz="2000" dirty="0" smtClean="0">
                <a:solidFill>
                  <a:srgbClr val="0070C0"/>
                </a:solidFill>
              </a:rPr>
              <a:t>, etc.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169" y="4330415"/>
            <a:ext cx="927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 specific explanation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linear </a:t>
            </a:r>
            <a:r>
              <a:rPr lang="en-US" sz="2000" b="1" dirty="0" smtClean="0">
                <a:solidFill>
                  <a:srgbClr val="0070C0"/>
                </a:solidFill>
              </a:rPr>
              <a:t>SHAP</a:t>
            </a:r>
            <a:r>
              <a:rPr lang="en-US" sz="2000" dirty="0" smtClean="0">
                <a:solidFill>
                  <a:srgbClr val="0070C0"/>
                </a:solidFill>
              </a:rPr>
              <a:t>, low-order </a:t>
            </a:r>
            <a:r>
              <a:rPr lang="en-US" sz="2000" b="1" dirty="0" smtClean="0">
                <a:solidFill>
                  <a:srgbClr val="0070C0"/>
                </a:solidFill>
              </a:rPr>
              <a:t>SHAP</a:t>
            </a:r>
            <a:r>
              <a:rPr lang="en-US" sz="2000" dirty="0" smtClean="0">
                <a:solidFill>
                  <a:srgbClr val="0070C0"/>
                </a:solidFill>
              </a:rPr>
              <a:t>, Max </a:t>
            </a:r>
            <a:r>
              <a:rPr lang="en-US" sz="2000" b="1" dirty="0" smtClean="0">
                <a:solidFill>
                  <a:srgbClr val="0070C0"/>
                </a:solidFill>
              </a:rPr>
              <a:t>SHAP</a:t>
            </a:r>
            <a:r>
              <a:rPr lang="en-US" sz="2000" dirty="0" smtClean="0">
                <a:solidFill>
                  <a:srgbClr val="0070C0"/>
                </a:solidFill>
              </a:rPr>
              <a:t>, etc.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170" y="5500824"/>
            <a:ext cx="757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 agnostic explanation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Anchors, LIME, </a:t>
            </a:r>
            <a:r>
              <a:rPr lang="en-US" sz="2000" b="1" dirty="0" smtClean="0">
                <a:solidFill>
                  <a:srgbClr val="0070C0"/>
                </a:solidFill>
              </a:rPr>
              <a:t>SHAP</a:t>
            </a:r>
            <a:r>
              <a:rPr lang="en-US" sz="2000" dirty="0" smtClean="0">
                <a:solidFill>
                  <a:srgbClr val="0070C0"/>
                </a:solidFill>
              </a:rPr>
              <a:t>, etc.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feature attribution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latin typeface="Cambria Math" charset="0"/>
                  </a:rPr>
                  <a:t>Definition: </a:t>
                </a:r>
                <a:r>
                  <a:rPr lang="en-US" dirty="0" smtClean="0">
                    <a:latin typeface="Cambria Math" charset="0"/>
                  </a:rPr>
                  <a:t>the explanation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 smtClean="0">
                    <a:latin typeface="Cambria Math" charset="0"/>
                  </a:rPr>
                  <a:t> </a:t>
                </a:r>
                <a:r>
                  <a:rPr lang="en-US" dirty="0" smtClean="0">
                    <a:latin typeface="Cambria Math" charset="0"/>
                  </a:rPr>
                  <a:t>is a linear function of binary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charset="0"/>
                  </a:rPr>
                  <a:t>.</a:t>
                </a:r>
              </a:p>
              <a:p>
                <a:endParaRPr lang="en-US" b="1" dirty="0">
                  <a:latin typeface="Cambria Math" charset="0"/>
                </a:endParaRPr>
              </a:p>
              <a:p>
                <a:endParaRPr lang="en-US" b="1" dirty="0" smtClean="0">
                  <a:latin typeface="Cambria Math" charset="0"/>
                </a:endParaRPr>
              </a:p>
              <a:p>
                <a:endParaRPr lang="en-US" b="1" dirty="0">
                  <a:latin typeface="Cambria Math" charset="0"/>
                </a:endParaRPr>
              </a:p>
              <a:p>
                <a:r>
                  <a:rPr lang="en-US" b="1" dirty="0" smtClean="0">
                    <a:latin typeface="Cambria Math" charset="0"/>
                  </a:rPr>
                  <a:t>Properties</a:t>
                </a:r>
                <a:r>
                  <a:rPr lang="en-US" dirty="0" smtClean="0">
                    <a:latin typeface="Cambria Math" charset="0"/>
                  </a:rPr>
                  <a:t>:</a:t>
                </a:r>
              </a:p>
              <a:p>
                <a:endParaRPr lang="en-US" dirty="0" smtClean="0">
                  <a:latin typeface="Cambria Math" charset="0"/>
                </a:endParaRPr>
              </a:p>
              <a:p>
                <a:pPr lvl="1"/>
                <a:r>
                  <a:rPr lang="en-US" dirty="0" smtClean="0">
                    <a:latin typeface="Cambria Math" charset="0"/>
                  </a:rPr>
                  <a:t>Each feature is assigned an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 to the output.</a:t>
                </a:r>
              </a:p>
              <a:p>
                <a:endParaRPr lang="en-US" dirty="0" smtClean="0">
                  <a:latin typeface="Cambria Math" charset="0"/>
                </a:endParaRPr>
              </a:p>
              <a:p>
                <a:pPr lvl="1"/>
                <a:r>
                  <a:rPr lang="en-US" dirty="0" smtClean="0">
                    <a:latin typeface="Cambria Math" charset="0"/>
                  </a:rPr>
                  <a:t>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is the summation of the effect of all attributions.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054206" y="2677099"/>
                <a:ext cx="3139807" cy="9254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06" y="2677099"/>
                <a:ext cx="3139807" cy="9254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Additive feature attribution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6780823"/>
                  </p:ext>
                </p:extLst>
              </p:nvPr>
            </p:nvGraphicFramePr>
            <p:xfrm>
              <a:off x="220716" y="1723697"/>
              <a:ext cx="11130455" cy="45825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6780823"/>
                  </p:ext>
                </p:extLst>
              </p:nvPr>
            </p:nvGraphicFramePr>
            <p:xfrm>
              <a:off x="220716" y="1723697"/>
              <a:ext cx="11130455" cy="45825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77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872434"/>
                  </p:ext>
                </p:extLst>
              </p:nvPr>
            </p:nvGraphicFramePr>
            <p:xfrm>
              <a:off x="1069975" y="2120900"/>
              <a:ext cx="8053004" cy="4051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872434"/>
                  </p:ext>
                </p:extLst>
              </p:nvPr>
            </p:nvGraphicFramePr>
            <p:xfrm>
              <a:off x="1069975" y="2120900"/>
              <a:ext cx="8053004" cy="4051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8" name="Right Arrow 7"/>
          <p:cNvSpPr/>
          <p:nvPr/>
        </p:nvSpPr>
        <p:spPr>
          <a:xfrm>
            <a:off x="9122979" y="3663074"/>
            <a:ext cx="630620" cy="966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9835475" y="2485914"/>
                <a:ext cx="2301766" cy="33212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smtClean="0"/>
                  <a:t>Only exists one possible explanation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sz="1600" dirty="0" smtClean="0"/>
                  <a:t> satisfies all three properties.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sz="1600" dirty="0" smtClean="0"/>
                  <a:t> follows Shapley value definitions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475" y="2485914"/>
                <a:ext cx="2301766" cy="3321269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 Values</a:t>
            </a:r>
            <a:endParaRPr lang="en-US" dirty="0"/>
          </a:p>
        </p:txBody>
      </p:sp>
      <p:pic>
        <p:nvPicPr>
          <p:cNvPr id="1026" name="Picture 2" descr="https://lh3.googleusercontent.com/uCJZl8ejSDfkdwZwFFWHl8TDTWeY6TjUE44yP1fdSdKimynX4HaQtq4Xh2WPkO1FLR7XPSxQb2Vq8l20eu2gAhlX423Oc7HrwVL0WxCfDEoji8LlQYyP1Ro6tSsICc-sjKpw67TDqd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814332"/>
            <a:ext cx="10058400" cy="19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0221" y="3626069"/>
                <a:ext cx="9795641" cy="247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The additive attribution process of each feature using Shapley value estimation method.</a:t>
                </a:r>
              </a:p>
              <a:p>
                <a:pPr marL="285750" lvl="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lvl="0" indent="-285750">
                  <a:buFont typeface="Arial" charset="0"/>
                  <a:buChar char="•"/>
                </a:pPr>
                <a:r>
                  <a:rPr lang="en-US" dirty="0" smtClean="0"/>
                  <a:t>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can be calculated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\</m:t>
                        </m:r>
                        <m:r>
                          <m:rPr>
                            <m:lit/>
                            <m:brk m:alnAt="9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{</m:t>
                        </m:r>
                        <m:r>
                          <m:rPr>
                            <m:brk m:alnAt="9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!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 smtClean="0"/>
                  <a:t>,</a:t>
                </a:r>
                <a:r>
                  <a:rPr lang="en-US" dirty="0" smtClean="0"/>
                  <a:t> which is from averaging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values across all possible orderings.</a:t>
                </a:r>
              </a:p>
              <a:p>
                <a:pPr marL="285750" lvl="0" indent="-285750">
                  <a:buFont typeface="Arial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charset="0"/>
                  <a:buChar char="•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Computational issue: </a:t>
                </a:r>
                <a:r>
                  <a:rPr lang="en-US" dirty="0" smtClean="0"/>
                  <a:t>getting all the permutation of a feature subset is an unrealistic heuristic approach.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21" y="3626069"/>
                <a:ext cx="9795641" cy="2471061"/>
              </a:xfrm>
              <a:prstGeom prst="rect">
                <a:avLst/>
              </a:prstGeom>
              <a:blipFill rotWithShape="0">
                <a:blip r:embed="rId4"/>
                <a:stretch>
                  <a:fillRect l="-373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shap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Model-Agnostic Approximations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Old methods: Shapley sampling values, Quantitative Input Influence</a:t>
            </a:r>
          </a:p>
          <a:p>
            <a:pPr lvl="1"/>
            <a:r>
              <a:rPr lang="en-US" dirty="0" smtClean="0"/>
              <a:t>Kernel SHAP: combine </a:t>
            </a:r>
            <a:r>
              <a:rPr lang="en-US" dirty="0"/>
              <a:t>Linear LIME and Shapley values</a:t>
            </a:r>
            <a:endParaRPr lang="en-US" dirty="0" smtClean="0"/>
          </a:p>
          <a:p>
            <a:pPr lvl="2"/>
            <a:r>
              <a:rPr lang="en-US" dirty="0" smtClean="0"/>
              <a:t>faster approximation</a:t>
            </a:r>
          </a:p>
          <a:p>
            <a:pPr lvl="2"/>
            <a:r>
              <a:rPr lang="en-US" dirty="0" smtClean="0"/>
              <a:t>satisfy local accuracy and consistency</a:t>
            </a:r>
          </a:p>
          <a:p>
            <a:pPr lvl="2"/>
            <a:r>
              <a:rPr lang="en-US" dirty="0" smtClean="0"/>
              <a:t>Weighted regression based, model agnostic approximation of Shapley values</a:t>
            </a:r>
            <a:endParaRPr lang="en-US" dirty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331089" y="4146804"/>
                <a:ext cx="7535918" cy="17972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1" indent="-285750">
                  <a:buFont typeface="Arial" charset="0"/>
                  <a:buChar char="•"/>
                </a:pPr>
                <a:r>
                  <a:rPr lang="en-US" dirty="0"/>
                  <a:t>Choice of loss function, weighting kernel and regularization </a:t>
                </a:r>
                <a:r>
                  <a:rPr lang="en-US" dirty="0" smtClean="0"/>
                  <a:t>term</a:t>
                </a:r>
                <a:r>
                  <a:rPr lang="en-US" dirty="0"/>
                  <a:t>:</a:t>
                </a:r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 algn="ctr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285750" indent="-285750" algn="ctr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𝑐h𝑜𝑜𝑠𝑒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hr-H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r-H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hr-H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r-H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hr-H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r-H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285750" indent="-285750" algn="ctr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89" y="4146804"/>
                <a:ext cx="7535918" cy="1797269"/>
              </a:xfrm>
              <a:prstGeom prst="roundRect">
                <a:avLst/>
              </a:prstGeom>
              <a:blipFill rotWithShape="0">
                <a:blip r:embed="rId3"/>
                <a:stretch>
                  <a:fillRect b="-2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</a:t>
            </a:r>
            <a:r>
              <a:rPr lang="en-US" dirty="0" err="1"/>
              <a:t>shap</a:t>
            </a:r>
            <a:r>
              <a:rPr lang="en-US" dirty="0"/>
              <a:t>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1055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08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efficiency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2754" y="2093976"/>
            <a:ext cx="8012588" cy="2609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5324" y="4855779"/>
            <a:ext cx="93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Kernel SHAP demonstrates significant advantages: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Faster approximation speed than Shapley sampling and true Shapley value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Better local accuracy and consistency than LIME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2116</TotalTime>
  <Words>742</Words>
  <Application>Microsoft Macintosh PowerPoint</Application>
  <PresentationFormat>Widescreen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Cambria Math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A unified approach to interpreting model predictions</vt:lpstr>
      <vt:lpstr>interpretation methods</vt:lpstr>
      <vt:lpstr>Additive feature attribution</vt:lpstr>
      <vt:lpstr>Additive feature attribution</vt:lpstr>
      <vt:lpstr>Properties</vt:lpstr>
      <vt:lpstr>SHAP Values</vt:lpstr>
      <vt:lpstr>Compute shap values</vt:lpstr>
      <vt:lpstr>Compute shap values</vt:lpstr>
      <vt:lpstr>Computational efficiency</vt:lpstr>
      <vt:lpstr>User study</vt:lpstr>
      <vt:lpstr>Model improvement</vt:lpstr>
      <vt:lpstr>Summary of contribution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unified approach to interpreting model predictions</dc:title>
  <dc:creator>Han, Xing</dc:creator>
  <cp:lastModifiedBy>Han, Xing</cp:lastModifiedBy>
  <cp:revision>51</cp:revision>
  <dcterms:created xsi:type="dcterms:W3CDTF">2019-02-02T00:22:04Z</dcterms:created>
  <dcterms:modified xsi:type="dcterms:W3CDTF">2019-02-05T22:22:22Z</dcterms:modified>
</cp:coreProperties>
</file>