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0"/>
  </p:normalViewPr>
  <p:slideViewPr>
    <p:cSldViewPr snapToGrid="0" snapToObjects="1">
      <p:cViewPr varScale="1">
        <p:scale>
          <a:sx n="97" d="100"/>
          <a:sy n="97" d="100"/>
        </p:scale>
        <p:origin x="6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DEBE-A851-3647-A610-DEA03F8D00F9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9C17-A7AB-AC44-B365-0A771393F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1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DEBE-A851-3647-A610-DEA03F8D00F9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9C17-A7AB-AC44-B365-0A771393F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7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DEBE-A851-3647-A610-DEA03F8D00F9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9C17-A7AB-AC44-B365-0A771393F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6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DEBE-A851-3647-A610-DEA03F8D00F9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9C17-A7AB-AC44-B365-0A771393F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8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DEBE-A851-3647-A610-DEA03F8D00F9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9C17-A7AB-AC44-B365-0A771393F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DEBE-A851-3647-A610-DEA03F8D00F9}" type="datetimeFigureOut">
              <a:rPr lang="en-US" smtClean="0"/>
              <a:t>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9C17-A7AB-AC44-B365-0A771393F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1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DEBE-A851-3647-A610-DEA03F8D00F9}" type="datetimeFigureOut">
              <a:rPr lang="en-US" smtClean="0"/>
              <a:t>2/10/19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9C17-A7AB-AC44-B365-0A771393F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8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DEBE-A851-3647-A610-DEA03F8D00F9}" type="datetimeFigureOut">
              <a:rPr lang="en-US" smtClean="0"/>
              <a:t>2/10/19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9C17-A7AB-AC44-B365-0A771393F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1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DEBE-A851-3647-A610-DEA03F8D00F9}" type="datetimeFigureOut">
              <a:rPr lang="en-US" smtClean="0"/>
              <a:t>2/10/19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9C17-A7AB-AC44-B365-0A771393F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9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DEBE-A851-3647-A610-DEA03F8D00F9}" type="datetimeFigureOut">
              <a:rPr lang="en-US" smtClean="0"/>
              <a:t>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9C17-A7AB-AC44-B365-0A771393F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DEBE-A851-3647-A610-DEA03F8D00F9}" type="datetimeFigureOut">
              <a:rPr lang="en-US" smtClean="0"/>
              <a:t>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9C17-A7AB-AC44-B365-0A771393F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8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ADEBE-A851-3647-A610-DEA03F8D00F9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89C17-A7AB-AC44-B365-0A771393F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9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ationalizing </a:t>
            </a:r>
            <a:r>
              <a:rPr lang="en-US" dirty="0"/>
              <a:t>N</a:t>
            </a:r>
            <a:r>
              <a:rPr lang="en-US" dirty="0" smtClean="0"/>
              <a:t>eural </a:t>
            </a:r>
            <a:r>
              <a:rPr lang="en-US" dirty="0"/>
              <a:t>P</a:t>
            </a:r>
            <a:r>
              <a:rPr lang="en-US" dirty="0" smtClean="0"/>
              <a:t>redictions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9774" y="4476681"/>
            <a:ext cx="9144000" cy="1655762"/>
          </a:xfrm>
        </p:spPr>
        <p:txBody>
          <a:bodyPr/>
          <a:lstStyle/>
          <a:p>
            <a:r>
              <a:rPr lang="en-US" dirty="0" smtClean="0"/>
              <a:t>Critique’s :</a:t>
            </a:r>
          </a:p>
          <a:p>
            <a:r>
              <a:rPr lang="en-US" dirty="0" smtClean="0"/>
              <a:t>Yan Han, Gautam Krishna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8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 of rationale:</a:t>
            </a:r>
            <a:br>
              <a:rPr lang="en-US" dirty="0" smtClean="0"/>
            </a:br>
            <a:r>
              <a:rPr lang="en-US" dirty="0" smtClean="0"/>
              <a:t>Suggestion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Generates extractive rationale ( Relatively easier) ( extract words from the input text)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Maybe generate abstractive rationale ? ( Challenging) ( human understandable rationale)</a:t>
            </a:r>
          </a:p>
          <a:p>
            <a:endParaRPr lang="en-US" dirty="0"/>
          </a:p>
          <a:p>
            <a:r>
              <a:rPr lang="en-US" dirty="0" smtClean="0"/>
              <a:t>Generate both types of rationale ?</a:t>
            </a:r>
          </a:p>
          <a:p>
            <a:endParaRPr lang="en-US" dirty="0" smtClean="0"/>
          </a:p>
          <a:p>
            <a:r>
              <a:rPr lang="en-US" dirty="0" smtClean="0"/>
              <a:t>Authors assume </a:t>
            </a:r>
            <a:r>
              <a:rPr lang="en-US" dirty="0"/>
              <a:t>short selection is </a:t>
            </a:r>
            <a:r>
              <a:rPr lang="en-US" dirty="0" smtClean="0"/>
              <a:t>interpretable.  Is it a reasonable assumption ?.  Depends on the definition of the interpretability, which is context dependent.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16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Overall, taste missing 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3" y="2257215"/>
            <a:ext cx="10515600" cy="2579828"/>
          </a:xfrm>
        </p:spPr>
      </p:pic>
    </p:spTree>
    <p:extLst>
      <p:ext uri="{BB962C8B-B14F-4D97-AF65-F5344CB8AC3E}">
        <p14:creationId xmlns:p14="http://schemas.microsoft.com/office/powerpoint/2010/main" val="191819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Can we apply this idea to non NLP problem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sets used in paper : </a:t>
            </a:r>
            <a:r>
              <a:rPr lang="en-US" dirty="0"/>
              <a:t>product reviews </a:t>
            </a:r>
            <a:r>
              <a:rPr lang="en-US" dirty="0" smtClean="0"/>
              <a:t>and </a:t>
            </a:r>
            <a:r>
              <a:rPr lang="en-US" dirty="0"/>
              <a:t>question answering forum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will be the performance on related problems like caption generation ( image data) ?. May be authors could have done experiments on more types of data sets ?.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5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Attention mechanism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my opinion attention model is more interpretable than their proposed approach.  Attention weights make lot more intuition to me</a:t>
            </a:r>
          </a:p>
          <a:p>
            <a:r>
              <a:rPr lang="en-US" dirty="0" smtClean="0"/>
              <a:t>They use loss function with higher computational complexity where as attention model can use a less complex loss function and give interpretable results</a:t>
            </a:r>
          </a:p>
          <a:p>
            <a:r>
              <a:rPr lang="en-US" dirty="0" smtClean="0"/>
              <a:t>Attention weights can </a:t>
            </a:r>
            <a:r>
              <a:rPr lang="en-US" smtClean="0"/>
              <a:t>be visualized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6960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8621</TotalTime>
  <Words>182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Rationalizing Neural Predictions</vt:lpstr>
      <vt:lpstr>Type of rationale: Suggestion  </vt:lpstr>
      <vt:lpstr>Overall, taste missing  ?</vt:lpstr>
      <vt:lpstr>Can we apply this idea to non NLP problem ?</vt:lpstr>
      <vt:lpstr>Attention mechanism 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Rationalizing Neural Predictions</dc:title>
  <dc:creator>Gautam Krishna</dc:creator>
  <cp:lastModifiedBy>Gautam Krishna</cp:lastModifiedBy>
  <cp:revision>14</cp:revision>
  <dcterms:created xsi:type="dcterms:W3CDTF">2019-02-06T20:33:59Z</dcterms:created>
  <dcterms:modified xsi:type="dcterms:W3CDTF">2019-02-12T20:15:03Z</dcterms:modified>
</cp:coreProperties>
</file>