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30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9C9D5-0129-453C-9E68-19681ED3754C}" type="datetimeFigureOut">
              <a:rPr lang="de-DE" smtClean="0"/>
              <a:t>14.02.2018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4A51A-E588-4DDB-B485-09514E7E7A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8257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9C9D5-0129-453C-9E68-19681ED3754C}" type="datetimeFigureOut">
              <a:rPr lang="de-DE" smtClean="0"/>
              <a:t>14.02.2018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4A51A-E588-4DDB-B485-09514E7E7A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26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9C9D5-0129-453C-9E68-19681ED3754C}" type="datetimeFigureOut">
              <a:rPr lang="de-DE" smtClean="0"/>
              <a:t>14.02.2018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4A51A-E588-4DDB-B485-09514E7E7A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3142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9C9D5-0129-453C-9E68-19681ED3754C}" type="datetimeFigureOut">
              <a:rPr lang="de-DE" smtClean="0"/>
              <a:t>14.02.2018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4A51A-E588-4DDB-B485-09514E7E7A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0067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9C9D5-0129-453C-9E68-19681ED3754C}" type="datetimeFigureOut">
              <a:rPr lang="de-DE" smtClean="0"/>
              <a:t>14.02.2018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4A51A-E588-4DDB-B485-09514E7E7A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8913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9C9D5-0129-453C-9E68-19681ED3754C}" type="datetimeFigureOut">
              <a:rPr lang="de-DE" smtClean="0"/>
              <a:t>14.02.2018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4A51A-E588-4DDB-B485-09514E7E7A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519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9C9D5-0129-453C-9E68-19681ED3754C}" type="datetimeFigureOut">
              <a:rPr lang="de-DE" smtClean="0"/>
              <a:t>14.02.2018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4A51A-E588-4DDB-B485-09514E7E7A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2350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9C9D5-0129-453C-9E68-19681ED3754C}" type="datetimeFigureOut">
              <a:rPr lang="de-DE" smtClean="0"/>
              <a:t>14.02.2018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4A51A-E588-4DDB-B485-09514E7E7A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5274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9C9D5-0129-453C-9E68-19681ED3754C}" type="datetimeFigureOut">
              <a:rPr lang="de-DE" smtClean="0"/>
              <a:t>14.02.2018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4A51A-E588-4DDB-B485-09514E7E7A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149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9C9D5-0129-453C-9E68-19681ED3754C}" type="datetimeFigureOut">
              <a:rPr lang="de-DE" smtClean="0"/>
              <a:t>14.02.2018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4A51A-E588-4DDB-B485-09514E7E7A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477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9C9D5-0129-453C-9E68-19681ED3754C}" type="datetimeFigureOut">
              <a:rPr lang="de-DE" smtClean="0"/>
              <a:t>14.02.2018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4A51A-E588-4DDB-B485-09514E7E7A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454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9C9D5-0129-453C-9E68-19681ED3754C}" type="datetimeFigureOut">
              <a:rPr lang="de-DE" smtClean="0"/>
              <a:t>14.02.2018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4A51A-E588-4DDB-B485-09514E7E7A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3711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88640"/>
            <a:ext cx="8183593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044" y="4005064"/>
            <a:ext cx="3330354" cy="255099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Ellipse 4"/>
          <p:cNvSpPr/>
          <p:nvPr/>
        </p:nvSpPr>
        <p:spPr>
          <a:xfrm>
            <a:off x="4932040" y="2852936"/>
            <a:ext cx="1080120" cy="667389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 Verbindung 16"/>
          <p:cNvCxnSpPr>
            <a:endCxn id="1029" idx="0"/>
          </p:cNvCxnSpPr>
          <p:nvPr/>
        </p:nvCxnSpPr>
        <p:spPr>
          <a:xfrm>
            <a:off x="5904148" y="3376309"/>
            <a:ext cx="827073" cy="628755"/>
          </a:xfrm>
          <a:prstGeom prst="line">
            <a:avLst/>
          </a:prstGeom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10" y="4365104"/>
            <a:ext cx="2816121" cy="235649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4" name="Ellipse 23"/>
          <p:cNvSpPr/>
          <p:nvPr/>
        </p:nvSpPr>
        <p:spPr>
          <a:xfrm>
            <a:off x="1331640" y="3376309"/>
            <a:ext cx="1080120" cy="667389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24"/>
          <p:cNvCxnSpPr>
            <a:stCxn id="24" idx="4"/>
            <a:endCxn id="1030" idx="0"/>
          </p:cNvCxnSpPr>
          <p:nvPr/>
        </p:nvCxnSpPr>
        <p:spPr>
          <a:xfrm>
            <a:off x="1871700" y="4043698"/>
            <a:ext cx="75971" cy="321406"/>
          </a:xfrm>
          <a:prstGeom prst="line">
            <a:avLst/>
          </a:prstGeom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leichschenkliges Dreieck 27"/>
          <p:cNvSpPr/>
          <p:nvPr/>
        </p:nvSpPr>
        <p:spPr>
          <a:xfrm rot="14756585" flipV="1">
            <a:off x="2048565" y="5589473"/>
            <a:ext cx="283274" cy="42976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696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92696"/>
            <a:ext cx="616585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068960"/>
            <a:ext cx="6483350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hteck 3"/>
          <p:cNvSpPr/>
          <p:nvPr/>
        </p:nvSpPr>
        <p:spPr>
          <a:xfrm>
            <a:off x="683568" y="5805264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http://undine.bafg.de/rhein/guetemessstellen/rhein_mst_koblenz_rh.html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8332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67544" y="5589240"/>
            <a:ext cx="8280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Daten abrufbar unter: </a:t>
            </a:r>
          </a:p>
          <a:p>
            <a:r>
              <a:rPr lang="de-DE" dirty="0" smtClean="0"/>
              <a:t>http</a:t>
            </a:r>
            <a:r>
              <a:rPr lang="de-DE" dirty="0"/>
              <a:t>://www.geoportal-wasser.rlp.de/servlet/is/2025/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209" y="620688"/>
            <a:ext cx="5645150" cy="480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948209" y="260648"/>
            <a:ext cx="6000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Kommunale Kläranlagen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844163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Bildschirmpräsentation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</vt:lpstr>
      <vt:lpstr>PowerPoint-Präsentation</vt:lpstr>
      <vt:lpstr>PowerPoint-Präsentation</vt:lpstr>
      <vt:lpstr>PowerPoint-Präsentation</vt:lpstr>
    </vt:vector>
  </TitlesOfParts>
  <Company>Bundesanstalt für Gewässerkunde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Herrig, Ilona, G3, MT</dc:creator>
  <cp:lastModifiedBy>Herrig, Ilona, G3, MT</cp:lastModifiedBy>
  <cp:revision>8</cp:revision>
  <dcterms:created xsi:type="dcterms:W3CDTF">2018-02-14T08:48:25Z</dcterms:created>
  <dcterms:modified xsi:type="dcterms:W3CDTF">2018-02-14T09:49:13Z</dcterms:modified>
</cp:coreProperties>
</file>