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2F6E-EF29-4F47-AC81-296E2CB3302A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5B59A-1B6A-47F4-BEDE-ECD1FA7EA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FDBE1-7751-4F77-A912-2A5CEE94B780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C7F83-D675-41BF-8E52-736DB447B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C225-DC71-4B39-8BAB-B2859DD5DCEF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3A9A-D0DA-47D9-AE9C-3E5E16C6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AD21-F97F-480B-BD81-AE94756F25F9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6FBE-D505-4937-A284-E3D2A1095C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9BAAD-61B6-4AC1-B330-6B2D188007E8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3CFF-56D4-4472-8805-12C2A057D6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FB7A7-3B02-4EC7-BF87-E058700B052B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C8AD7-7C8D-4D0F-B1BF-252C6A830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D4B3-4D8E-4CFA-87BC-8ACC54678F77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8BF2F-FE50-4A5F-8F75-25B0CFAA6C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9F669-F65D-4B27-A0B7-00056E4250AF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5AE25-593E-4936-A7D6-79B282DFD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AD9ED-0538-4244-97BD-2206D3CF8250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5034C-CA25-4332-9D9F-50057FB893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1D9A-A5A6-45E7-8D5B-2FC38B37041D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E201-786B-4319-983A-D611696106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73C4B-7DFD-49EE-98E3-094B44B0DD1F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5FD9-B734-409B-B84B-8DF91D47B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1E9C52-77D1-44A3-8794-047A53120EF8}" type="datetimeFigureOut">
              <a:rPr lang="zh-CN" altLang="en-US"/>
              <a:pPr>
                <a:defRPr/>
              </a:pPr>
              <a:t>2009-10-26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567B2E-5864-4156-B2E8-D4596C514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r>
              <a:rPr lang="en-US" altLang="zh-CN" dirty="0" smtClean="0"/>
              <a:t>PPTX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测试</a:t>
            </a:r>
            <a:r>
              <a:rPr lang="en-US" altLang="zh-CN" smtClean="0"/>
              <a:t>PPTX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测试PPTX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cp:lastModifiedBy>番茄花园</cp:lastModifiedBy>
  <cp:revision>4</cp:revision>
  <dcterms:modified xsi:type="dcterms:W3CDTF">2009-10-26T02:12:21Z</dcterms:modified>
</cp:coreProperties>
</file>