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9" r:id="rId5"/>
    <p:sldId id="270" r:id="rId6"/>
    <p:sldId id="257" r:id="rId7"/>
    <p:sldId id="273" r:id="rId8"/>
    <p:sldId id="274" r:id="rId9"/>
    <p:sldId id="275" r:id="rId10"/>
    <p:sldId id="271" r:id="rId11"/>
    <p:sldId id="272" r:id="rId12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Grid="0" snapToObjects="1" showGuides="1">
      <p:cViewPr>
        <p:scale>
          <a:sx n="75" d="100"/>
          <a:sy n="75" d="100"/>
        </p:scale>
        <p:origin x="1627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Intégration Continue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Seminaire Informatique</a:t>
            </a:r>
            <a:r>
              <a:rPr lang="de-CH" dirty="0"/>
              <a:t> </a:t>
            </a:r>
            <a:r>
              <a:rPr lang="de-CH" dirty="0" smtClean="0"/>
              <a:t>– 21.01.2016</a:t>
            </a:r>
          </a:p>
          <a:p>
            <a:r>
              <a:rPr lang="de-CH" dirty="0" smtClean="0"/>
              <a:t>David Aeschlimann &amp; Emanuel Knecht</a:t>
            </a:r>
            <a:endParaRPr lang="de-CH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TI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Définition</a:t>
            </a:r>
          </a:p>
          <a:p>
            <a:r>
              <a:rPr lang="de-CH" dirty="0" smtClean="0"/>
              <a:t>Concepts</a:t>
            </a:r>
          </a:p>
          <a:p>
            <a:r>
              <a:rPr lang="de-CH" dirty="0" smtClean="0"/>
              <a:t>Bénéfice</a:t>
            </a:r>
            <a:endParaRPr lang="de-CH" dirty="0"/>
          </a:p>
          <a:p>
            <a:r>
              <a:rPr lang="de-CH" dirty="0" smtClean="0"/>
              <a:t>Evaluation</a:t>
            </a:r>
          </a:p>
          <a:p>
            <a:pPr lvl="1"/>
            <a:r>
              <a:rPr lang="de-CH" dirty="0" smtClean="0"/>
              <a:t>Démonstration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Aperçu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0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Définition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Concepts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26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Bénéfice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É</a:t>
            </a:r>
            <a:r>
              <a:rPr lang="de-CH" dirty="0" smtClean="0"/>
              <a:t>valuation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3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Merci beaucoup pour votre attention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27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earlharborwebsite.com/blog/wp-content/uploads/2014/09/3D-Small-People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0" y="1439332"/>
            <a:ext cx="7031920" cy="37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5254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d4bf14f2970ceb97b4aa1421b69882ea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285dab5eeb2cd6034dc01bc4023d5efe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5A2280-1346-403D-AE96-8E2604C7F0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63c724b1-652e-424f-8d99-4ee509067280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 (1)</Template>
  <TotalTime>0</TotalTime>
  <Words>28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BFH_PPT_Vorlage_v2</vt:lpstr>
      <vt:lpstr>Intégration Continue</vt:lpstr>
      <vt:lpstr>Aperçu</vt:lpstr>
      <vt:lpstr>Définition</vt:lpstr>
      <vt:lpstr>Concepts</vt:lpstr>
      <vt:lpstr>Bénéfice</vt:lpstr>
      <vt:lpstr>Évaluation</vt:lpstr>
      <vt:lpstr>Merci beaucoup pour votre attention</vt:lpstr>
      <vt:lpstr>PowerPoint Presentation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Aeschlimann</dc:creator>
  <cp:lastModifiedBy>David Aeschlimann</cp:lastModifiedBy>
  <cp:revision>27</cp:revision>
  <cp:lastPrinted>2013-04-25T14:17:09Z</cp:lastPrinted>
  <dcterms:created xsi:type="dcterms:W3CDTF">2016-01-09T11:05:49Z</dcterms:created>
  <dcterms:modified xsi:type="dcterms:W3CDTF">2016-01-09T11:20:33Z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