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9" r:id="rId5"/>
    <p:sldId id="270" r:id="rId6"/>
    <p:sldId id="257" r:id="rId7"/>
    <p:sldId id="276" r:id="rId8"/>
    <p:sldId id="277" r:id="rId9"/>
    <p:sldId id="278" r:id="rId10"/>
    <p:sldId id="273" r:id="rId11"/>
    <p:sldId id="279" r:id="rId12"/>
    <p:sldId id="281" r:id="rId13"/>
    <p:sldId id="280" r:id="rId14"/>
    <p:sldId id="283" r:id="rId15"/>
    <p:sldId id="274" r:id="rId16"/>
    <p:sldId id="284" r:id="rId17"/>
    <p:sldId id="275" r:id="rId18"/>
    <p:sldId id="285" r:id="rId19"/>
    <p:sldId id="286" r:id="rId20"/>
    <p:sldId id="287" r:id="rId21"/>
    <p:sldId id="288" r:id="rId22"/>
    <p:sldId id="271" r:id="rId23"/>
    <p:sldId id="272" r:id="rId2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33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ducation.github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Séminaire Informatique – 21.01.2016</a:t>
            </a:r>
          </a:p>
          <a:p>
            <a:r>
              <a:rPr lang="fr-CH" dirty="0" smtClean="0"/>
              <a:t>David Aeschlimann &amp; Emanuel </a:t>
            </a:r>
            <a:r>
              <a:rPr lang="fr-CH" dirty="0" err="1" smtClean="0"/>
              <a:t>Knecht</a:t>
            </a:r>
            <a:endParaRPr lang="fr-CH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BFH TI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Inspection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84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Intégration de base de données continue</a:t>
            </a:r>
          </a:p>
          <a:p>
            <a:r>
              <a:rPr lang="de-CH" dirty="0" smtClean="0"/>
              <a:t>Déploiment continue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Autres concepts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571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Bénéfice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79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Évaluation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63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0117" y="900000"/>
            <a:ext cx="2587883" cy="2587883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Serveurs choisit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84" y="1089587"/>
            <a:ext cx="5715000" cy="1905000"/>
          </a:xfrm>
          <a:prstGeom prst="rect">
            <a:avLst/>
          </a:prstGeom>
        </p:spPr>
      </p:pic>
      <p:pic>
        <p:nvPicPr>
          <p:cNvPr id="1026" name="Picture 2" descr="https://jenkins-ci.org/images/head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08" y="4368823"/>
            <a:ext cx="37909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dsquared.com/content/binary/Windows-Live-Writer/Announcing-Visual-Studio-Online_AD/Visual%20Studio%20Online%20Logo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6" y="4418269"/>
            <a:ext cx="4180019" cy="86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1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Resultats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104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Une petite indication pour le travail bachelor</a:t>
            </a:r>
          </a:p>
          <a:p>
            <a:pPr lvl="1"/>
            <a:r>
              <a:rPr lang="de-CH" dirty="0">
                <a:hlinkClick r:id="rId2"/>
              </a:rPr>
              <a:t>https://education.github.com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</a:p>
          <a:p>
            <a:pPr lvl="1"/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40" y="2187975"/>
            <a:ext cx="6331920" cy="415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" y="2510559"/>
            <a:ext cx="7571166" cy="1195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52" y="3861060"/>
            <a:ext cx="7586463" cy="11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Travis Professional with github</a:t>
            </a:r>
          </a:p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2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Merci beaucoup pour votre attention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27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Définition</a:t>
            </a:r>
          </a:p>
          <a:p>
            <a:r>
              <a:rPr lang="fr-CH" dirty="0" smtClean="0"/>
              <a:t>Concepts</a:t>
            </a:r>
          </a:p>
          <a:p>
            <a:r>
              <a:rPr lang="fr-CH" dirty="0" smtClean="0"/>
              <a:t>Bénéfice</a:t>
            </a:r>
          </a:p>
          <a:p>
            <a:r>
              <a:rPr lang="fr-CH" dirty="0" smtClean="0"/>
              <a:t>Evaluation</a:t>
            </a:r>
          </a:p>
          <a:p>
            <a:pPr lvl="1"/>
            <a:r>
              <a:rPr lang="fr-CH" dirty="0" smtClean="0"/>
              <a:t>Bilan</a:t>
            </a:r>
            <a:endParaRPr lang="fr-CH" dirty="0" smtClean="0"/>
          </a:p>
          <a:p>
            <a:pPr lvl="1"/>
            <a:r>
              <a:rPr lang="fr-CH" dirty="0" smtClean="0"/>
              <a:t>Démonstration</a:t>
            </a:r>
          </a:p>
          <a:p>
            <a:endParaRPr lang="fr-CH" dirty="0" smtClean="0"/>
          </a:p>
          <a:p>
            <a:endParaRPr lang="fr-CH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Aperçu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071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arlharborwebsite.com/blog/wp-content/uploads/2014/09/3D-Small-People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0" y="1439332"/>
            <a:ext cx="7031920" cy="37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75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Définition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3225" y="1286734"/>
            <a:ext cx="6229550" cy="4679950"/>
          </a:xfr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Processus de développement logiciel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993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Travailler en équipe</a:t>
            </a:r>
          </a:p>
          <a:p>
            <a:endParaRPr lang="fr-CH" b="1" dirty="0" smtClean="0"/>
          </a:p>
          <a:p>
            <a:r>
              <a:rPr lang="fr-CH" b="1" dirty="0" smtClean="0"/>
              <a:t>Intégration</a:t>
            </a:r>
          </a:p>
          <a:p>
            <a:pPr lvl="1"/>
            <a:r>
              <a:rPr lang="fr-CH" dirty="0" smtClean="0"/>
              <a:t>Réunification des changements</a:t>
            </a:r>
          </a:p>
          <a:p>
            <a:pPr lvl="1"/>
            <a:r>
              <a:rPr lang="fr-CH" dirty="0" smtClean="0"/>
              <a:t>Contrôle de la fonctionnalité (tests)</a:t>
            </a:r>
          </a:p>
          <a:p>
            <a:pPr lvl="1"/>
            <a:r>
              <a:rPr lang="fr-CH" dirty="0" smtClean="0"/>
              <a:t>Contrôle de la coopération des composants</a:t>
            </a:r>
          </a:p>
          <a:p>
            <a:pPr lvl="1"/>
            <a:endParaRPr lang="fr-CH" dirty="0" smtClean="0"/>
          </a:p>
          <a:p>
            <a:r>
              <a:rPr lang="fr-CH" b="1" dirty="0" smtClean="0"/>
              <a:t>Continue</a:t>
            </a:r>
          </a:p>
          <a:p>
            <a:pPr lvl="1"/>
            <a:r>
              <a:rPr lang="fr-CH" dirty="0" smtClean="0"/>
              <a:t>Intervalle de l’intégration (continuellement)</a:t>
            </a:r>
          </a:p>
          <a:p>
            <a:pPr lvl="1"/>
            <a:r>
              <a:rPr lang="fr-CH" dirty="0" smtClean="0"/>
              <a:t>Une ou plusieurs foi par journée</a:t>
            </a:r>
          </a:p>
          <a:p>
            <a:pPr lvl="1"/>
            <a:endParaRPr lang="fr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Intégration Continue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08" y="205833"/>
            <a:ext cx="3599266" cy="20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5446" y="1083345"/>
            <a:ext cx="6125107" cy="5001467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Architecture Exemplaire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1321286" y="2944456"/>
            <a:ext cx="1872551" cy="3281340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60678" y="4057089"/>
            <a:ext cx="256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Développement locale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0108" y="2944456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730" y="5640951"/>
            <a:ext cx="176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Dépôt centrale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0290" y="2945878"/>
            <a:ext cx="1688570" cy="2695073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655266" y="3999605"/>
            <a:ext cx="269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Serveur de l’intégration </a:t>
            </a:r>
          </a:p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Continue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3251" y="1124406"/>
            <a:ext cx="2471943" cy="1679066"/>
          </a:xfrm>
          <a:prstGeom prst="rect">
            <a:avLst/>
          </a:prstGeom>
          <a:noFill/>
          <a:ln w="25400">
            <a:solidFill>
              <a:srgbClr val="E78E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E78E2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3251" y="755371"/>
            <a:ext cx="254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>
                <a:solidFill>
                  <a:srgbClr val="E78E23"/>
                </a:solidFill>
                <a:latin typeface="+mn-lt"/>
              </a:rPr>
              <a:t>Information de retour</a:t>
            </a:r>
            <a:endParaRPr lang="de-CH" sz="1600" b="1" dirty="0">
              <a:solidFill>
                <a:srgbClr val="E78E2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3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Concepts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 smtClean="0"/>
              <a:t>Construction et compilation continue</a:t>
            </a:r>
          </a:p>
          <a:p>
            <a:pPr lvl="1"/>
            <a:r>
              <a:rPr lang="fr-CH" dirty="0" smtClean="0"/>
              <a:t>En utilisant des manager de construction (script)</a:t>
            </a:r>
          </a:p>
          <a:p>
            <a:pPr lvl="1"/>
            <a:r>
              <a:rPr lang="fr-CH" dirty="0" smtClean="0"/>
              <a:t>Déclencher par le serveur d’IC</a:t>
            </a:r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Java Exemple</a:t>
            </a:r>
          </a:p>
          <a:p>
            <a:pPr lvl="1"/>
            <a:r>
              <a:rPr lang="fr-CH" dirty="0" smtClean="0"/>
              <a:t>70% </a:t>
            </a:r>
            <a:r>
              <a:rPr lang="fr-CH" dirty="0" err="1" smtClean="0"/>
              <a:t>Maven</a:t>
            </a:r>
            <a:endParaRPr lang="fr-CH" dirty="0" smtClean="0"/>
          </a:p>
          <a:p>
            <a:pPr lvl="1"/>
            <a:r>
              <a:rPr lang="fr-CH" dirty="0" smtClean="0"/>
              <a:t>15% </a:t>
            </a:r>
            <a:r>
              <a:rPr lang="fr-CH" dirty="0" err="1" smtClean="0"/>
              <a:t>Gradle</a:t>
            </a:r>
            <a:endParaRPr lang="fr-CH" dirty="0" smtClean="0"/>
          </a:p>
          <a:p>
            <a:pPr lvl="1"/>
            <a:r>
              <a:rPr lang="fr-CH" dirty="0" smtClean="0"/>
              <a:t>15% </a:t>
            </a:r>
            <a:r>
              <a:rPr lang="fr-CH" dirty="0" err="1" smtClean="0"/>
              <a:t>Ant</a:t>
            </a:r>
            <a:endParaRPr lang="fr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Construction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61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Tests continue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192045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d4bf14f2970ceb97b4aa1421b69882ea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285dab5eeb2cd6034dc01bc4023d5efe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591048-6F15-48C6-9650-9BFF3E56974F}">
  <ds:schemaRefs>
    <ds:schemaRef ds:uri="http://schemas.microsoft.com/office/2006/documentManagement/types"/>
    <ds:schemaRef ds:uri="2551ef7e-3b29-44d1-a8ad-ef34c26bfc60"/>
    <ds:schemaRef ds:uri="http://schemas.microsoft.com/office/2006/metadata/properties"/>
    <ds:schemaRef ds:uri="http://purl.org/dc/elements/1.1/"/>
    <ds:schemaRef ds:uri="63c724b1-652e-424f-8d99-4ee50906728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5A2280-1346-403D-AE96-8E2604C7F0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 (1)</Template>
  <TotalTime>0</TotalTime>
  <Words>146</Words>
  <Application>Microsoft Office PowerPoint</Application>
  <PresentationFormat>On-screen Show (4:3)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BFH_PPT_Vorlage_v2</vt:lpstr>
      <vt:lpstr>Intégration Continue</vt:lpstr>
      <vt:lpstr>Aperçu</vt:lpstr>
      <vt:lpstr>Définition</vt:lpstr>
      <vt:lpstr>Processus de développement logiciel</vt:lpstr>
      <vt:lpstr>Intégration Continue</vt:lpstr>
      <vt:lpstr>Architecture Exemplaire</vt:lpstr>
      <vt:lpstr>Concepts</vt:lpstr>
      <vt:lpstr>Construction continue</vt:lpstr>
      <vt:lpstr>Tests continue</vt:lpstr>
      <vt:lpstr>Inspection continue</vt:lpstr>
      <vt:lpstr>Autres concepts</vt:lpstr>
      <vt:lpstr>Bénéfice</vt:lpstr>
      <vt:lpstr>PowerPoint Presentation</vt:lpstr>
      <vt:lpstr>Évaluation</vt:lpstr>
      <vt:lpstr>Serveurs choisit</vt:lpstr>
      <vt:lpstr>Resultats</vt:lpstr>
      <vt:lpstr>Demonstration</vt:lpstr>
      <vt:lpstr>Demonstration</vt:lpstr>
      <vt:lpstr>Merci beaucoup pour votre attention</vt:lpstr>
      <vt:lpstr>PowerPoint Presentation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Aeschlimann</dc:creator>
  <cp:lastModifiedBy>David Aeschlimann</cp:lastModifiedBy>
  <cp:revision>86</cp:revision>
  <cp:lastPrinted>2013-04-25T14:17:09Z</cp:lastPrinted>
  <dcterms:created xsi:type="dcterms:W3CDTF">2016-01-09T11:05:49Z</dcterms:created>
  <dcterms:modified xsi:type="dcterms:W3CDTF">2016-01-11T16:05:08Z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