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1B3D8E-4C4C-4931-909D-52B870380FEC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834" autoAdjust="0"/>
  </p:normalViewPr>
  <p:slideViewPr>
    <p:cSldViewPr>
      <p:cViewPr>
        <p:scale>
          <a:sx n="100" d="100"/>
          <a:sy n="100" d="100"/>
        </p:scale>
        <p:origin x="-19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45-3809-4BE9-B9A3-5EF09702671D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7690-E2D2-417D-81C3-A42273B5A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pic>
        <p:nvPicPr>
          <p:cNvPr id="9" name="Picture 8" descr="divider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11" name="Picture 10" descr="redline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Kfuzz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366"/>
          </a:xfrm>
        </p:spPr>
        <p:txBody>
          <a:bodyPr/>
          <a:lstStyle/>
          <a:p>
            <a:r>
              <a:rPr lang="en-US" dirty="0" smtClean="0"/>
              <a:t>Spot the </a:t>
            </a:r>
            <a:r>
              <a:rPr lang="en-US" dirty="0" smtClean="0"/>
              <a:t>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Age 24</a:t>
            </a:r>
          </a:p>
          <a:p>
            <a:pPr lvl="1"/>
            <a:r>
              <a:rPr lang="en-US" dirty="0" smtClean="0"/>
              <a:t>Senior Security </a:t>
            </a:r>
            <a:r>
              <a:rPr lang="en-US" dirty="0" smtClean="0"/>
              <a:t>Consultant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Kfuzz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Windows Device Driver </a:t>
            </a:r>
            <a:r>
              <a:rPr lang="en-US" dirty="0" err="1" smtClean="0"/>
              <a:t>Fuzzer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built-in fuzzing </a:t>
            </a:r>
            <a:r>
              <a:rPr lang="en-US" dirty="0" err="1" smtClean="0"/>
              <a:t>mutators</a:t>
            </a:r>
            <a:r>
              <a:rPr lang="en-US" dirty="0" smtClean="0"/>
              <a:t> to generate data to be passed into a call to the target driver</a:t>
            </a:r>
          </a:p>
          <a:p>
            <a:endParaRPr lang="en-US" dirty="0"/>
          </a:p>
          <a:p>
            <a:r>
              <a:rPr lang="en-US" dirty="0" smtClean="0"/>
              <a:t>Built for personal education with Damn Vulnerable Windows Driver, turned into something useful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Launch a Target VM and Hook into the Kernel with your favorite debugger</a:t>
            </a:r>
          </a:p>
          <a:p>
            <a:endParaRPr lang="en-US" dirty="0" smtClean="0"/>
          </a:p>
          <a:p>
            <a:r>
              <a:rPr lang="en-US" dirty="0" smtClean="0"/>
              <a:t>Provide a link to the device, and the IOCTL code to be targeted</a:t>
            </a:r>
          </a:p>
          <a:p>
            <a:endParaRPr lang="en-US" dirty="0"/>
          </a:p>
          <a:p>
            <a:r>
              <a:rPr lang="en-US" dirty="0" err="1" smtClean="0"/>
              <a:t>Kfuzz</a:t>
            </a:r>
            <a:r>
              <a:rPr lang="en-US" dirty="0" smtClean="0"/>
              <a:t> will build a method to access the device’s driver using the provided IOCTL code</a:t>
            </a:r>
          </a:p>
          <a:p>
            <a:endParaRPr lang="en-US" dirty="0"/>
          </a:p>
          <a:p>
            <a:r>
              <a:rPr lang="en-US" dirty="0" smtClean="0"/>
              <a:t>Calls to the device’s driver will be made using mutated data which is generated by the </a:t>
            </a:r>
            <a:r>
              <a:rPr lang="en-US" dirty="0" err="1" smtClean="0"/>
              <a:t>fuzzer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Monitor your Debugger for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6787"/>
      </p:ext>
    </p:extLst>
  </p:cSld>
  <p:clrMapOvr>
    <a:masterClrMapping/>
  </p:clrMapOvr>
</p:sld>
</file>

<file path=ppt/theme/theme1.xml><?xml version="1.0" encoding="utf-8"?>
<a:theme xmlns:a="http://schemas.openxmlformats.org/drawingml/2006/main" name="New C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63407</TotalTime>
  <Words>125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 Core</vt:lpstr>
      <vt:lpstr>Kfuzz</vt:lpstr>
      <vt:lpstr>Spot the Developer?</vt:lpstr>
      <vt:lpstr>What is Kfuzz?</vt:lpstr>
      <vt:lpstr>How does it work?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Paperweight</dc:creator>
  <cp:lastModifiedBy>Matthew Bergin</cp:lastModifiedBy>
  <cp:revision>1175</cp:revision>
  <dcterms:created xsi:type="dcterms:W3CDTF">2012-01-24T21:10:57Z</dcterms:created>
  <dcterms:modified xsi:type="dcterms:W3CDTF">2013-07-08T18:17:54Z</dcterms:modified>
</cp:coreProperties>
</file>