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College Loan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Programmed by Heyaw Meteke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029200" cy="5180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 Jose State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San Jose, CA</a:t>
            </a:r>
          </a:p>
          <a:p>
            <a:pPr>
              <a:defRPr sz="1500"/>
            </a:pPr>
            <a:r>
              <a:t>San Jose State, founded in 1857, is a public, comprehensive university. Its 104-acre campus reflects many architectural styles, from Spanish to Romanesque to modern. The campus is located in San Jose, 50 miles south of San Francisco.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Interest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243840">
                <a:tc>
                  <a:txBody>
                    <a:bodyPr/>
                    <a:lstStyle/>
                    <a:p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Balance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7673.12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7968.24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