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
      <p:font typeface="Gill Sans"/>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Gill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09ead8aa5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e09ead8aa5_0_1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e09ead8aa5_0_1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09ead8aa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09ead8aa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09ead8aa5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09ead8aa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09ead8aa5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09ead8aa5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09ead8aa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09ead8aa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09ead8aa5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09ead8aa5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09ead8aa5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09ead8aa5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09ead8aa5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e09ead8aa5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e09ead8aa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e09ead8aa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09ead8aa5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e09ead8aa5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e09ead8aa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e09ead8aa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09ead8aa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09ead8aa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09ead8aa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e09ead8aa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09ead8aa5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09ead8aa5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e09ead8aa5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e09ead8aa5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e09ead8aa5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e09ead8aa5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e09ead8aa5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e09ead8aa5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e09ead8aa5_0_8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e09ead8aa5_0_8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09ead8aa5_0_8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e09ead8aa5_0_8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e09ead8aa5_0_8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e09ead8aa5_0_8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e09ead8aa5_0_8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2e09ead8aa5_0_8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e09ead8aa5_0_8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2e09ead8aa5_0_8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09ead8aa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09ead8aa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e09ead8aa5_0_8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2e09ead8aa5_0_8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e09ead8aa5_0_8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e09ead8aa5_0_8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e09ead8aa5_0_8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2e09ead8aa5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e09ead8aa5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e09ead8aa5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e09ead8aa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e09ead8aa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e09ead8aa5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e09ead8aa5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e09ead8aa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e09ead8aa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e09ead8aa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e09ead8aa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e09ead8aa5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e09ead8aa5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e09ead8aa5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e09ead8aa5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09ead8aa5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09ead8aa5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09ead8aa5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09ead8aa5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09ead8aa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09ead8aa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09ead8aa5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09ead8aa5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09ead8aa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09ead8aa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62" name="Google Shape;62;p1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63" name="Google Shape;63;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4" name="Shape 64"/>
        <p:cNvGrpSpPr/>
        <p:nvPr/>
      </p:nvGrpSpPr>
      <p:grpSpPr>
        <a:xfrm>
          <a:off x="0" y="0"/>
          <a:ext cx="0" cy="0"/>
          <a:chOff x="0" y="0"/>
          <a:chExt cx="0" cy="0"/>
        </a:xfrm>
      </p:grpSpPr>
      <p:grpSp>
        <p:nvGrpSpPr>
          <p:cNvPr id="65" name="Google Shape;65;p15"/>
          <p:cNvGrpSpPr/>
          <p:nvPr/>
        </p:nvGrpSpPr>
        <p:grpSpPr>
          <a:xfrm>
            <a:off x="6098378" y="5"/>
            <a:ext cx="3045625" cy="2030570"/>
            <a:chOff x="6098378" y="5"/>
            <a:chExt cx="3045625" cy="2030570"/>
          </a:xfrm>
        </p:grpSpPr>
        <p:sp>
          <p:nvSpPr>
            <p:cNvPr id="66" name="Google Shape;66;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72" name="Google Shape;72;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grpSp>
        <p:nvGrpSpPr>
          <p:cNvPr id="74" name="Google Shape;74;p16"/>
          <p:cNvGrpSpPr/>
          <p:nvPr/>
        </p:nvGrpSpPr>
        <p:grpSpPr>
          <a:xfrm>
            <a:off x="0" y="3903669"/>
            <a:ext cx="9144000" cy="1239925"/>
            <a:chOff x="0" y="3903669"/>
            <a:chExt cx="9144000" cy="1239925"/>
          </a:xfrm>
        </p:grpSpPr>
        <p:sp>
          <p:nvSpPr>
            <p:cNvPr id="75" name="Google Shape;75;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2" name="Google Shape;82;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7"/>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7"/>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7" name="Google Shape;87;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Google Shape;90;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9"/>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4" name="Google Shape;94;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95"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3" name="Google Shape;103;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7" name="Google Shape;107;p21"/>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8" name="Google Shape;108;p21"/>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9" name="Google Shape;10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10" name="Google Shape;110;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3" name="Google Shape;113;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4"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123" name="Google Shape;123;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bg>
      <p:bgPr>
        <a:solidFill>
          <a:srgbClr val="3F3F3F"/>
        </a:solidFill>
      </p:bgPr>
    </p:bg>
    <p:spTree>
      <p:nvGrpSpPr>
        <p:cNvPr id="126" name="Shape 126"/>
        <p:cNvGrpSpPr/>
        <p:nvPr/>
      </p:nvGrpSpPr>
      <p:grpSpPr>
        <a:xfrm>
          <a:off x="0" y="0"/>
          <a:ext cx="0" cy="0"/>
          <a:chOff x="0" y="0"/>
          <a:chExt cx="0" cy="0"/>
        </a:xfrm>
      </p:grpSpPr>
      <p:sp>
        <p:nvSpPr>
          <p:cNvPr id="127" name="Google Shape;127;p25"/>
          <p:cNvSpPr/>
          <p:nvPr>
            <p:ph idx="2" type="pic"/>
          </p:nvPr>
        </p:nvSpPr>
        <p:spPr>
          <a:xfrm>
            <a:off x="0" y="0"/>
            <a:ext cx="9144000" cy="5143500"/>
          </a:xfrm>
          <a:prstGeom prst="rect">
            <a:avLst/>
          </a:prstGeom>
          <a:solidFill>
            <a:srgbClr val="3F3F3F"/>
          </a:solidFill>
          <a:ln>
            <a:noFill/>
          </a:ln>
        </p:spPr>
      </p:sp>
      <p:sp>
        <p:nvSpPr>
          <p:cNvPr id="128" name="Google Shape;128;p25"/>
          <p:cNvSpPr txBox="1"/>
          <p:nvPr>
            <p:ph type="ctrTitle"/>
          </p:nvPr>
        </p:nvSpPr>
        <p:spPr>
          <a:xfrm>
            <a:off x="1890000" y="0"/>
            <a:ext cx="7254000" cy="5143500"/>
          </a:xfrm>
          <a:prstGeom prst="rect">
            <a:avLst/>
          </a:prstGeom>
          <a:solidFill>
            <a:schemeClr val="dk2">
              <a:alpha val="69800"/>
            </a:schemeClr>
          </a:solidFill>
          <a:ln>
            <a:noFill/>
          </a:ln>
        </p:spPr>
        <p:txBody>
          <a:bodyPr anchorCtr="0" anchor="ctr" bIns="0" lIns="837000" spcFirstLastPara="1" rIns="135000" wrap="square" tIns="0">
            <a:noAutofit/>
          </a:bodyPr>
          <a:lstStyle>
            <a:lvl1pPr lvl="0" rtl="0" algn="l">
              <a:lnSpc>
                <a:spcPct val="90000"/>
              </a:lnSpc>
              <a:spcBef>
                <a:spcPts val="0"/>
              </a:spcBef>
              <a:spcAft>
                <a:spcPts val="0"/>
              </a:spcAft>
              <a:buClr>
                <a:schemeClr val="lt1"/>
              </a:buClr>
              <a:buSzPts val="3800"/>
              <a:buFont typeface="Gill Sans"/>
              <a:buNone/>
              <a:defRPr sz="3800" cap="none">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25"/>
          <p:cNvSpPr txBox="1"/>
          <p:nvPr>
            <p:ph idx="1" type="subTitle"/>
          </p:nvPr>
        </p:nvSpPr>
        <p:spPr>
          <a:xfrm>
            <a:off x="2700000" y="3207335"/>
            <a:ext cx="3871200" cy="465000"/>
          </a:xfrm>
          <a:prstGeom prst="rect">
            <a:avLst/>
          </a:prstGeom>
          <a:gradFill>
            <a:gsLst>
              <a:gs pos="0">
                <a:schemeClr val="dk2"/>
              </a:gs>
              <a:gs pos="100000">
                <a:schemeClr val="accent2"/>
              </a:gs>
            </a:gsLst>
            <a:lin ang="14400033" scaled="0"/>
          </a:gradFill>
          <a:ln>
            <a:noFill/>
          </a:ln>
        </p:spPr>
        <p:txBody>
          <a:bodyPr anchorCtr="0" anchor="ctr" bIns="0" lIns="108000" spcFirstLastPara="1" rIns="0" wrap="square" tIns="0">
            <a:noAutofit/>
          </a:bodyPr>
          <a:lstStyle>
            <a:lvl1pPr lvl="0" rtl="0" algn="l">
              <a:lnSpc>
                <a:spcPct val="100000"/>
              </a:lnSpc>
              <a:spcBef>
                <a:spcPts val="0"/>
              </a:spcBef>
              <a:spcAft>
                <a:spcPts val="0"/>
              </a:spcAft>
              <a:buSzPts val="1800"/>
              <a:buNone/>
              <a:defRPr b="1" i="1" sz="1800">
                <a:solidFill>
                  <a:schemeClr val="accent1"/>
                </a:solidFill>
              </a:defRPr>
            </a:lvl1pPr>
            <a:lvl2pPr lvl="1" rtl="0" algn="ctr">
              <a:lnSpc>
                <a:spcPct val="100000"/>
              </a:lnSpc>
              <a:spcBef>
                <a:spcPts val="800"/>
              </a:spcBef>
              <a:spcAft>
                <a:spcPts val="0"/>
              </a:spcAft>
              <a:buSzPts val="1500"/>
              <a:buFont typeface="Arial"/>
              <a:buNone/>
              <a:defRPr sz="1500"/>
            </a:lvl2pPr>
            <a:lvl3pPr lvl="2" rtl="0" algn="ctr">
              <a:lnSpc>
                <a:spcPct val="100000"/>
              </a:lnSpc>
              <a:spcBef>
                <a:spcPts val="800"/>
              </a:spcBef>
              <a:spcAft>
                <a:spcPts val="0"/>
              </a:spcAft>
              <a:buSzPts val="1400"/>
              <a:buNone/>
              <a:defRPr sz="1400"/>
            </a:lvl3pPr>
            <a:lvl4pPr lvl="3" rtl="0" algn="ctr">
              <a:lnSpc>
                <a:spcPct val="100000"/>
              </a:lnSpc>
              <a:spcBef>
                <a:spcPts val="800"/>
              </a:spcBef>
              <a:spcAft>
                <a:spcPts val="0"/>
              </a:spcAft>
              <a:buSzPts val="1000"/>
              <a:buNone/>
              <a:defRPr sz="1200"/>
            </a:lvl4pPr>
            <a:lvl5pPr lvl="4" rtl="0" algn="ctr">
              <a:lnSpc>
                <a:spcPct val="100000"/>
              </a:lnSpc>
              <a:spcBef>
                <a:spcPts val="800"/>
              </a:spcBef>
              <a:spcAft>
                <a:spcPts val="0"/>
              </a:spcAft>
              <a:buClr>
                <a:schemeClr val="dk1"/>
              </a:buClr>
              <a:buSzPts val="1200"/>
              <a:buNone/>
              <a:defRPr sz="1200"/>
            </a:lvl5pPr>
            <a:lvl6pPr lvl="5" rtl="0" algn="ctr">
              <a:lnSpc>
                <a:spcPct val="90000"/>
              </a:lnSpc>
              <a:spcBef>
                <a:spcPts val="800"/>
              </a:spcBef>
              <a:spcAft>
                <a:spcPts val="0"/>
              </a:spcAft>
              <a:buClr>
                <a:schemeClr val="dk1"/>
              </a:buClr>
              <a:buSzPts val="1200"/>
              <a:buNone/>
              <a:defRPr sz="1200"/>
            </a:lvl6pPr>
            <a:lvl7pPr lvl="6" rtl="0" algn="ctr">
              <a:lnSpc>
                <a:spcPct val="90000"/>
              </a:lnSpc>
              <a:spcBef>
                <a:spcPts val="1200"/>
              </a:spcBef>
              <a:spcAft>
                <a:spcPts val="0"/>
              </a:spcAft>
              <a:buClr>
                <a:schemeClr val="dk1"/>
              </a:buClr>
              <a:buSzPts val="1200"/>
              <a:buNone/>
              <a:defRPr sz="1200"/>
            </a:lvl7pPr>
            <a:lvl8pPr lvl="7" rtl="0" algn="ctr">
              <a:lnSpc>
                <a:spcPct val="90000"/>
              </a:lnSpc>
              <a:spcBef>
                <a:spcPts val="1200"/>
              </a:spcBef>
              <a:spcAft>
                <a:spcPts val="0"/>
              </a:spcAft>
              <a:buClr>
                <a:schemeClr val="dk1"/>
              </a:buClr>
              <a:buSzPts val="1200"/>
              <a:buNone/>
              <a:defRPr sz="1200"/>
            </a:lvl8pPr>
            <a:lvl9pPr lvl="8" rtl="0" algn="ctr">
              <a:lnSpc>
                <a:spcPct val="90000"/>
              </a:lnSpc>
              <a:spcBef>
                <a:spcPts val="1200"/>
              </a:spcBef>
              <a:spcAft>
                <a:spcPts val="1200"/>
              </a:spcAft>
              <a:buClr>
                <a:schemeClr val="dk1"/>
              </a:buClr>
              <a:buSzPts val="1200"/>
              <a:buNone/>
              <a:defRPr sz="1200"/>
            </a:lvl9pPr>
          </a:lstStyle>
          <a:p/>
        </p:txBody>
      </p:sp>
      <p:sp>
        <p:nvSpPr>
          <p:cNvPr id="130" name="Google Shape;130;p25"/>
          <p:cNvSpPr txBox="1"/>
          <p:nvPr>
            <p:ph idx="11" type="ftr"/>
          </p:nvPr>
        </p:nvSpPr>
        <p:spPr>
          <a:xfrm>
            <a:off x="2700000" y="4696560"/>
            <a:ext cx="5670000" cy="2700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1" name="Google Shape;131;p25"/>
          <p:cNvSpPr/>
          <p:nvPr>
            <p:ph idx="12" type="sldNum"/>
          </p:nvPr>
        </p:nvSpPr>
        <p:spPr>
          <a:xfrm>
            <a:off x="8681823" y="4681323"/>
            <a:ext cx="203100" cy="203100"/>
          </a:xfrm>
          <a:prstGeom prst="ellipse">
            <a:avLst/>
          </a:prstGeom>
          <a:solidFill>
            <a:schemeClr val="accent1"/>
          </a:solidFill>
          <a:ln>
            <a:noFill/>
          </a:ln>
        </p:spPr>
        <p:txBody>
          <a:bodyPr anchorCtr="0" anchor="ctr" bIns="0" lIns="0" spcFirstLastPara="1" rIns="0" wrap="square" tIns="0">
            <a:normAutofit lnSpcReduction="10000"/>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и подзаголовок — светлый">
  <p:cSld name="Только заголовок и подзаголовок — светлый">
    <p:spTree>
      <p:nvGrpSpPr>
        <p:cNvPr id="132" name="Shape 132"/>
        <p:cNvGrpSpPr/>
        <p:nvPr/>
      </p:nvGrpSpPr>
      <p:grpSpPr>
        <a:xfrm>
          <a:off x="0" y="0"/>
          <a:ext cx="0" cy="0"/>
          <a:chOff x="0" y="0"/>
          <a:chExt cx="0" cy="0"/>
        </a:xfrm>
      </p:grpSpPr>
      <p:sp>
        <p:nvSpPr>
          <p:cNvPr id="133" name="Google Shape;133;p26"/>
          <p:cNvSpPr/>
          <p:nvPr/>
        </p:nvSpPr>
        <p:spPr>
          <a:xfrm>
            <a:off x="135000" y="134332"/>
            <a:ext cx="8874000" cy="4885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26"/>
          <p:cNvSpPr txBox="1"/>
          <p:nvPr>
            <p:ph idx="1" type="body"/>
          </p:nvPr>
        </p:nvSpPr>
        <p:spPr>
          <a:xfrm>
            <a:off x="513160" y="1054232"/>
            <a:ext cx="5669700" cy="27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700"/>
              <a:buNone/>
              <a:defRPr sz="1700">
                <a:solidFill>
                  <a:schemeClr val="dk1"/>
                </a:solidFill>
                <a:latin typeface="Gill Sans"/>
                <a:ea typeface="Gill Sans"/>
                <a:cs typeface="Gill Sans"/>
                <a:sym typeface="Gill Sans"/>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298450" lvl="3" marL="1828800" rtl="0" algn="l">
              <a:lnSpc>
                <a:spcPct val="100000"/>
              </a:lnSpc>
              <a:spcBef>
                <a:spcPts val="800"/>
              </a:spcBef>
              <a:spcAft>
                <a:spcPts val="0"/>
              </a:spcAft>
              <a:buSzPts val="1100"/>
              <a:buChar char="●"/>
              <a:defRPr/>
            </a:lvl4pPr>
            <a:lvl5pPr indent="-317500" lvl="4" marL="2286000" rtl="0" algn="l">
              <a:lnSpc>
                <a:spcPct val="100000"/>
              </a:lnSpc>
              <a:spcBef>
                <a:spcPts val="800"/>
              </a:spcBef>
              <a:spcAft>
                <a:spcPts val="0"/>
              </a:spcAft>
              <a:buClr>
                <a:schemeClr val="dk1"/>
              </a:buClr>
              <a:buSzPts val="1400"/>
              <a:buChar char="○"/>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35" name="Google Shape;135;p26"/>
          <p:cNvSpPr txBox="1"/>
          <p:nvPr>
            <p:ph idx="11" type="ftr"/>
          </p:nvPr>
        </p:nvSpPr>
        <p:spPr>
          <a:xfrm>
            <a:off x="216000" y="4644000"/>
            <a:ext cx="5670000" cy="2700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6" name="Google Shape;136;p26"/>
          <p:cNvSpPr/>
          <p:nvPr>
            <p:ph idx="12" type="sldNum"/>
          </p:nvPr>
        </p:nvSpPr>
        <p:spPr>
          <a:xfrm>
            <a:off x="8681823" y="4681323"/>
            <a:ext cx="203100" cy="203100"/>
          </a:xfrm>
          <a:prstGeom prst="ellipse">
            <a:avLst/>
          </a:prstGeom>
          <a:solidFill>
            <a:schemeClr val="accent1"/>
          </a:solidFill>
          <a:ln>
            <a:noFill/>
          </a:ln>
        </p:spPr>
        <p:txBody>
          <a:bodyPr anchorCtr="0" anchor="ctr" bIns="0" lIns="0" spcFirstLastPara="1" rIns="0" wrap="square" tIns="0">
            <a:normAutofit lnSpcReduction="10000"/>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ru"/>
              <a:t>‹#›</a:t>
            </a:fld>
            <a:endParaRPr/>
          </a:p>
        </p:txBody>
      </p:sp>
      <p:sp>
        <p:nvSpPr>
          <p:cNvPr id="137" name="Google Shape;137;p26"/>
          <p:cNvSpPr txBox="1"/>
          <p:nvPr>
            <p:ph type="title"/>
          </p:nvPr>
        </p:nvSpPr>
        <p:spPr>
          <a:xfrm>
            <a:off x="513000" y="606140"/>
            <a:ext cx="5670000" cy="2775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2"/>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26"/>
          <p:cNvSpPr/>
          <p:nvPr/>
        </p:nvSpPr>
        <p:spPr>
          <a:xfrm rot="5400000">
            <a:off x="5222250" y="1221750"/>
            <a:ext cx="5143500" cy="2700000"/>
          </a:xfrm>
          <a:custGeom>
            <a:rect b="b" l="l" r="r" t="t"/>
            <a:pathLst>
              <a:path extrusionOk="0" h="3600000" w="6858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rgbClr val="F2F2F2">
              <a:alpha val="4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блоков содержимого со значком">
  <p:cSld name="6 блоков содержимого со значком">
    <p:spTree>
      <p:nvGrpSpPr>
        <p:cNvPr id="139" name="Shape 139"/>
        <p:cNvGrpSpPr/>
        <p:nvPr/>
      </p:nvGrpSpPr>
      <p:grpSpPr>
        <a:xfrm>
          <a:off x="0" y="0"/>
          <a:ext cx="0" cy="0"/>
          <a:chOff x="0" y="0"/>
          <a:chExt cx="0" cy="0"/>
        </a:xfrm>
      </p:grpSpPr>
      <p:sp>
        <p:nvSpPr>
          <p:cNvPr id="140" name="Google Shape;140;p27"/>
          <p:cNvSpPr/>
          <p:nvPr>
            <p:ph idx="2" type="pic"/>
          </p:nvPr>
        </p:nvSpPr>
        <p:spPr>
          <a:xfrm>
            <a:off x="135000" y="134332"/>
            <a:ext cx="8874000" cy="4885500"/>
          </a:xfrm>
          <a:prstGeom prst="rect">
            <a:avLst/>
          </a:prstGeom>
          <a:solidFill>
            <a:srgbClr val="3F3F3F"/>
          </a:solidFill>
          <a:ln>
            <a:noFill/>
          </a:ln>
        </p:spPr>
      </p:sp>
      <p:sp>
        <p:nvSpPr>
          <p:cNvPr id="141" name="Google Shape;141;p27"/>
          <p:cNvSpPr/>
          <p:nvPr/>
        </p:nvSpPr>
        <p:spPr>
          <a:xfrm rot="5400000">
            <a:off x="5222250" y="1221750"/>
            <a:ext cx="5143500" cy="2700000"/>
          </a:xfrm>
          <a:custGeom>
            <a:rect b="b" l="l" r="r" t="t"/>
            <a:pathLst>
              <a:path extrusionOk="0" h="3600000" w="6858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2" name="Google Shape;142;p27"/>
          <p:cNvSpPr txBox="1"/>
          <p:nvPr>
            <p:ph type="title"/>
          </p:nvPr>
        </p:nvSpPr>
        <p:spPr>
          <a:xfrm>
            <a:off x="513000" y="606140"/>
            <a:ext cx="5670000" cy="2775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2400"/>
              <a:buFont typeface="Gill Sans"/>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 name="Google Shape;143;p27"/>
          <p:cNvSpPr txBox="1"/>
          <p:nvPr>
            <p:ph idx="11" type="ftr"/>
          </p:nvPr>
        </p:nvSpPr>
        <p:spPr>
          <a:xfrm>
            <a:off x="216000" y="4644000"/>
            <a:ext cx="5670000" cy="2700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4" name="Google Shape;144;p27"/>
          <p:cNvSpPr/>
          <p:nvPr>
            <p:ph idx="12" type="sldNum"/>
          </p:nvPr>
        </p:nvSpPr>
        <p:spPr>
          <a:xfrm>
            <a:off x="8681823" y="4681323"/>
            <a:ext cx="203100" cy="203100"/>
          </a:xfrm>
          <a:prstGeom prst="ellipse">
            <a:avLst/>
          </a:prstGeom>
          <a:solidFill>
            <a:schemeClr val="accent1"/>
          </a:solidFill>
          <a:ln>
            <a:noFill/>
          </a:ln>
        </p:spPr>
        <p:txBody>
          <a:bodyPr anchorCtr="0" anchor="ctr" bIns="0" lIns="0" spcFirstLastPara="1" rIns="0" wrap="square" tIns="0">
            <a:normAutofit lnSpcReduction="10000"/>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ru"/>
              <a:t>‹#›</a:t>
            </a:fld>
            <a:endParaRPr/>
          </a:p>
        </p:txBody>
      </p:sp>
      <p:sp>
        <p:nvSpPr>
          <p:cNvPr id="145" name="Google Shape;145;p27"/>
          <p:cNvSpPr txBox="1"/>
          <p:nvPr>
            <p:ph idx="1" type="body"/>
          </p:nvPr>
        </p:nvSpPr>
        <p:spPr>
          <a:xfrm>
            <a:off x="1102936" y="1639833"/>
            <a:ext cx="2109000" cy="932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900"/>
              <a:buNone/>
              <a:defRPr sz="900">
                <a:solidFill>
                  <a:schemeClr val="lt1"/>
                </a:solidFill>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46" name="Google Shape;146;p27"/>
          <p:cNvSpPr txBox="1"/>
          <p:nvPr>
            <p:ph idx="3" type="body"/>
          </p:nvPr>
        </p:nvSpPr>
        <p:spPr>
          <a:xfrm>
            <a:off x="1102936" y="1331855"/>
            <a:ext cx="2109000" cy="223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b="0" sz="1400" cap="none">
                <a:solidFill>
                  <a:schemeClr val="accent1"/>
                </a:solidFill>
                <a:latin typeface="Gill Sans"/>
                <a:ea typeface="Gill Sans"/>
                <a:cs typeface="Gill Sans"/>
                <a:sym typeface="Gill Sans"/>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47" name="Google Shape;147;p27"/>
          <p:cNvSpPr txBox="1"/>
          <p:nvPr>
            <p:ph idx="4" type="body"/>
          </p:nvPr>
        </p:nvSpPr>
        <p:spPr>
          <a:xfrm>
            <a:off x="3773468" y="1639833"/>
            <a:ext cx="2109000" cy="932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900"/>
              <a:buNone/>
              <a:defRPr sz="900">
                <a:solidFill>
                  <a:schemeClr val="lt1"/>
                </a:solidFill>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48" name="Google Shape;148;p27"/>
          <p:cNvSpPr txBox="1"/>
          <p:nvPr>
            <p:ph idx="5" type="body"/>
          </p:nvPr>
        </p:nvSpPr>
        <p:spPr>
          <a:xfrm>
            <a:off x="3773468" y="1331855"/>
            <a:ext cx="2109000" cy="223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b="0" sz="1400" cap="none">
                <a:solidFill>
                  <a:schemeClr val="accent1"/>
                </a:solidFill>
                <a:latin typeface="Gill Sans"/>
                <a:ea typeface="Gill Sans"/>
                <a:cs typeface="Gill Sans"/>
                <a:sym typeface="Gill Sans"/>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49" name="Google Shape;149;p27"/>
          <p:cNvSpPr txBox="1"/>
          <p:nvPr>
            <p:ph idx="6" type="body"/>
          </p:nvPr>
        </p:nvSpPr>
        <p:spPr>
          <a:xfrm>
            <a:off x="6444000" y="1639833"/>
            <a:ext cx="2109000" cy="932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900"/>
              <a:buNone/>
              <a:defRPr sz="900">
                <a:solidFill>
                  <a:schemeClr val="lt1"/>
                </a:solidFill>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50" name="Google Shape;150;p27"/>
          <p:cNvSpPr txBox="1"/>
          <p:nvPr>
            <p:ph idx="7" type="body"/>
          </p:nvPr>
        </p:nvSpPr>
        <p:spPr>
          <a:xfrm>
            <a:off x="6444000" y="1331855"/>
            <a:ext cx="2109000" cy="223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b="0" sz="1400" cap="none">
                <a:solidFill>
                  <a:schemeClr val="accent1"/>
                </a:solidFill>
                <a:latin typeface="Gill Sans"/>
                <a:ea typeface="Gill Sans"/>
                <a:cs typeface="Gill Sans"/>
                <a:sym typeface="Gill Sans"/>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51" name="Google Shape;151;p27"/>
          <p:cNvSpPr txBox="1"/>
          <p:nvPr>
            <p:ph idx="8" type="body"/>
          </p:nvPr>
        </p:nvSpPr>
        <p:spPr>
          <a:xfrm>
            <a:off x="1102936" y="3251893"/>
            <a:ext cx="2109000" cy="932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900"/>
              <a:buNone/>
              <a:defRPr sz="900">
                <a:solidFill>
                  <a:schemeClr val="lt1"/>
                </a:solidFill>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52" name="Google Shape;152;p27"/>
          <p:cNvSpPr txBox="1"/>
          <p:nvPr>
            <p:ph idx="9" type="body"/>
          </p:nvPr>
        </p:nvSpPr>
        <p:spPr>
          <a:xfrm>
            <a:off x="1102936" y="2943914"/>
            <a:ext cx="2109000" cy="223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b="0" sz="1400" cap="none">
                <a:solidFill>
                  <a:schemeClr val="accent1"/>
                </a:solidFill>
                <a:latin typeface="Gill Sans"/>
                <a:ea typeface="Gill Sans"/>
                <a:cs typeface="Gill Sans"/>
                <a:sym typeface="Gill Sans"/>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53" name="Google Shape;153;p27"/>
          <p:cNvSpPr txBox="1"/>
          <p:nvPr>
            <p:ph idx="13" type="body"/>
          </p:nvPr>
        </p:nvSpPr>
        <p:spPr>
          <a:xfrm>
            <a:off x="3773468" y="3251893"/>
            <a:ext cx="2109000" cy="932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900"/>
              <a:buNone/>
              <a:defRPr sz="900">
                <a:solidFill>
                  <a:schemeClr val="lt1"/>
                </a:solidFill>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54" name="Google Shape;154;p27"/>
          <p:cNvSpPr txBox="1"/>
          <p:nvPr>
            <p:ph idx="14" type="body"/>
          </p:nvPr>
        </p:nvSpPr>
        <p:spPr>
          <a:xfrm>
            <a:off x="3773468" y="2943914"/>
            <a:ext cx="2109000" cy="223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b="0" sz="1400" cap="none">
                <a:solidFill>
                  <a:schemeClr val="accent1"/>
                </a:solidFill>
                <a:latin typeface="Gill Sans"/>
                <a:ea typeface="Gill Sans"/>
                <a:cs typeface="Gill Sans"/>
                <a:sym typeface="Gill Sans"/>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55" name="Google Shape;155;p27"/>
          <p:cNvSpPr txBox="1"/>
          <p:nvPr>
            <p:ph idx="15" type="body"/>
          </p:nvPr>
        </p:nvSpPr>
        <p:spPr>
          <a:xfrm>
            <a:off x="6444000" y="3251893"/>
            <a:ext cx="2109000" cy="932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900"/>
              <a:buNone/>
              <a:defRPr sz="900">
                <a:solidFill>
                  <a:schemeClr val="lt1"/>
                </a:solidFill>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56" name="Google Shape;156;p27"/>
          <p:cNvSpPr txBox="1"/>
          <p:nvPr>
            <p:ph idx="16" type="body"/>
          </p:nvPr>
        </p:nvSpPr>
        <p:spPr>
          <a:xfrm>
            <a:off x="6444000" y="2943914"/>
            <a:ext cx="2109000" cy="223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b="0" sz="1400" cap="none">
                <a:solidFill>
                  <a:schemeClr val="accent1"/>
                </a:solidFill>
                <a:latin typeface="Gill Sans"/>
                <a:ea typeface="Gill Sans"/>
                <a:cs typeface="Gill Sans"/>
                <a:sym typeface="Gill Sans"/>
              </a:defRPr>
            </a:lvl1pPr>
            <a:lvl2pPr indent="-228600" lvl="1" marL="914400" rtl="0" algn="l">
              <a:lnSpc>
                <a:spcPct val="100000"/>
              </a:lnSpc>
              <a:spcBef>
                <a:spcPts val="800"/>
              </a:spcBef>
              <a:spcAft>
                <a:spcPts val="0"/>
              </a:spcAft>
              <a:buSzPts val="1100"/>
              <a:buFont typeface="Arial"/>
              <a:buNone/>
              <a:defRPr>
                <a:solidFill>
                  <a:schemeClr val="lt1"/>
                </a:solidFill>
              </a:defRPr>
            </a:lvl2pPr>
            <a:lvl3pPr indent="-228600" lvl="2" marL="1371600" rtl="0" algn="l">
              <a:lnSpc>
                <a:spcPct val="100000"/>
              </a:lnSpc>
              <a:spcBef>
                <a:spcPts val="800"/>
              </a:spcBef>
              <a:spcAft>
                <a:spcPts val="0"/>
              </a:spcAft>
              <a:buSzPts val="900"/>
              <a:buNone/>
              <a:defRPr>
                <a:solidFill>
                  <a:schemeClr val="lt1"/>
                </a:solidFill>
              </a:defRPr>
            </a:lvl3pPr>
            <a:lvl4pPr indent="-228600" lvl="3" marL="1828800" rtl="0" algn="l">
              <a:lnSpc>
                <a:spcPct val="100000"/>
              </a:lnSpc>
              <a:spcBef>
                <a:spcPts val="800"/>
              </a:spcBef>
              <a:spcAft>
                <a:spcPts val="0"/>
              </a:spcAft>
              <a:buSzPts val="600"/>
              <a:buNone/>
              <a:defRPr>
                <a:solidFill>
                  <a:schemeClr val="lt1"/>
                </a:solidFill>
              </a:defRPr>
            </a:lvl4pPr>
            <a:lvl5pPr indent="-228600" lvl="4" marL="2286000" rtl="0" algn="l">
              <a:lnSpc>
                <a:spcPct val="100000"/>
              </a:lnSpc>
              <a:spcBef>
                <a:spcPts val="800"/>
              </a:spcBef>
              <a:spcAft>
                <a:spcPts val="0"/>
              </a:spcAft>
              <a:buClr>
                <a:schemeClr val="lt1"/>
              </a:buClr>
              <a:buSzPts val="800"/>
              <a:buNone/>
              <a:defRPr>
                <a:solidFill>
                  <a:schemeClr val="l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пасибо за внимание!">
  <p:cSld name="Спасибо за внимание!">
    <p:bg>
      <p:bgPr>
        <a:solidFill>
          <a:srgbClr val="3F3F3F"/>
        </a:solidFill>
      </p:bgPr>
    </p:bg>
    <p:spTree>
      <p:nvGrpSpPr>
        <p:cNvPr id="157" name="Shape 157"/>
        <p:cNvGrpSpPr/>
        <p:nvPr/>
      </p:nvGrpSpPr>
      <p:grpSpPr>
        <a:xfrm>
          <a:off x="0" y="0"/>
          <a:ext cx="0" cy="0"/>
          <a:chOff x="0" y="0"/>
          <a:chExt cx="0" cy="0"/>
        </a:xfrm>
      </p:grpSpPr>
      <p:sp>
        <p:nvSpPr>
          <p:cNvPr id="158" name="Google Shape;158;p28"/>
          <p:cNvSpPr/>
          <p:nvPr>
            <p:ph idx="2" type="pic"/>
          </p:nvPr>
        </p:nvSpPr>
        <p:spPr>
          <a:xfrm>
            <a:off x="0" y="0"/>
            <a:ext cx="9144000" cy="5143500"/>
          </a:xfrm>
          <a:prstGeom prst="rect">
            <a:avLst/>
          </a:prstGeom>
          <a:solidFill>
            <a:srgbClr val="3F3F3F"/>
          </a:solidFill>
          <a:ln>
            <a:noFill/>
          </a:ln>
        </p:spPr>
      </p:sp>
      <p:sp>
        <p:nvSpPr>
          <p:cNvPr id="159" name="Google Shape;159;p28"/>
          <p:cNvSpPr txBox="1"/>
          <p:nvPr>
            <p:ph type="ctrTitle"/>
          </p:nvPr>
        </p:nvSpPr>
        <p:spPr>
          <a:xfrm>
            <a:off x="0" y="0"/>
            <a:ext cx="7254000" cy="5143500"/>
          </a:xfrm>
          <a:prstGeom prst="rect">
            <a:avLst/>
          </a:prstGeom>
          <a:solidFill>
            <a:schemeClr val="dk2">
              <a:alpha val="69800"/>
            </a:schemeClr>
          </a:solidFill>
          <a:ln>
            <a:noFill/>
          </a:ln>
        </p:spPr>
        <p:txBody>
          <a:bodyPr anchorCtr="0" anchor="ctr" bIns="567000" lIns="837000" spcFirstLastPara="1" rIns="135000" wrap="square" tIns="0">
            <a:noAutofit/>
          </a:bodyPr>
          <a:lstStyle>
            <a:lvl1pPr lvl="0" rtl="0" algn="l">
              <a:lnSpc>
                <a:spcPct val="65000"/>
              </a:lnSpc>
              <a:spcBef>
                <a:spcPts val="0"/>
              </a:spcBef>
              <a:spcAft>
                <a:spcPts val="0"/>
              </a:spcAft>
              <a:buClr>
                <a:schemeClr val="lt1"/>
              </a:buClr>
              <a:buSzPts val="6600"/>
              <a:buFont typeface="Gill Sans"/>
              <a:buNone/>
              <a:defRPr sz="6600" cap="none">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28"/>
          <p:cNvSpPr txBox="1"/>
          <p:nvPr>
            <p:ph idx="1" type="body"/>
          </p:nvPr>
        </p:nvSpPr>
        <p:spPr>
          <a:xfrm>
            <a:off x="1438275" y="3381375"/>
            <a:ext cx="2486100" cy="247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500"/>
              <a:buNone/>
              <a:defRPr sz="1500">
                <a:solidFill>
                  <a:schemeClr val="accent1"/>
                </a:solidFill>
                <a:latin typeface="Gill Sans"/>
                <a:ea typeface="Gill Sans"/>
                <a:cs typeface="Gill Sans"/>
                <a:sym typeface="Gill Sans"/>
              </a:defRPr>
            </a:lvl1pPr>
            <a:lvl2pPr indent="-228600" lvl="1" marL="914400" rtl="0" algn="l">
              <a:lnSpc>
                <a:spcPct val="100000"/>
              </a:lnSpc>
              <a:spcBef>
                <a:spcPts val="800"/>
              </a:spcBef>
              <a:spcAft>
                <a:spcPts val="0"/>
              </a:spcAft>
              <a:buSzPts val="1100"/>
              <a:buFont typeface="Arial"/>
              <a:buNone/>
              <a:defRPr>
                <a:solidFill>
                  <a:schemeClr val="accent1"/>
                </a:solidFill>
              </a:defRPr>
            </a:lvl2pPr>
            <a:lvl3pPr indent="-228600" lvl="2" marL="1371600" rtl="0" algn="l">
              <a:lnSpc>
                <a:spcPct val="100000"/>
              </a:lnSpc>
              <a:spcBef>
                <a:spcPts val="800"/>
              </a:spcBef>
              <a:spcAft>
                <a:spcPts val="0"/>
              </a:spcAft>
              <a:buSzPts val="900"/>
              <a:buNone/>
              <a:defRPr>
                <a:solidFill>
                  <a:schemeClr val="accent1"/>
                </a:solidFill>
              </a:defRPr>
            </a:lvl3pPr>
            <a:lvl4pPr indent="-228600" lvl="3" marL="1828800" rtl="0" algn="l">
              <a:lnSpc>
                <a:spcPct val="100000"/>
              </a:lnSpc>
              <a:spcBef>
                <a:spcPts val="800"/>
              </a:spcBef>
              <a:spcAft>
                <a:spcPts val="0"/>
              </a:spcAft>
              <a:buSzPts val="600"/>
              <a:buNone/>
              <a:defRPr>
                <a:solidFill>
                  <a:schemeClr val="accent1"/>
                </a:solidFill>
              </a:defRPr>
            </a:lvl4pPr>
            <a:lvl5pPr indent="-228600" lvl="4" marL="2286000" rtl="0" algn="l">
              <a:lnSpc>
                <a:spcPct val="100000"/>
              </a:lnSpc>
              <a:spcBef>
                <a:spcPts val="800"/>
              </a:spcBef>
              <a:spcAft>
                <a:spcPts val="0"/>
              </a:spcAft>
              <a:buClr>
                <a:schemeClr val="accent1"/>
              </a:buClr>
              <a:buSzPts val="800"/>
              <a:buNone/>
              <a:defRPr>
                <a:solidFill>
                  <a:schemeClr val="accen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61" name="Google Shape;161;p28"/>
          <p:cNvSpPr txBox="1"/>
          <p:nvPr>
            <p:ph idx="3" type="body"/>
          </p:nvPr>
        </p:nvSpPr>
        <p:spPr>
          <a:xfrm>
            <a:off x="1438275" y="3885017"/>
            <a:ext cx="2486100" cy="1536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200"/>
              <a:buNone/>
              <a:defRPr sz="1200">
                <a:solidFill>
                  <a:schemeClr val="lt1"/>
                </a:solidFill>
              </a:defRPr>
            </a:lvl1pPr>
            <a:lvl2pPr indent="-228600" lvl="1" marL="914400" rtl="0" algn="l">
              <a:lnSpc>
                <a:spcPct val="100000"/>
              </a:lnSpc>
              <a:spcBef>
                <a:spcPts val="800"/>
              </a:spcBef>
              <a:spcAft>
                <a:spcPts val="0"/>
              </a:spcAft>
              <a:buSzPts val="1100"/>
              <a:buFont typeface="Arial"/>
              <a:buNone/>
              <a:defRPr>
                <a:solidFill>
                  <a:schemeClr val="accent1"/>
                </a:solidFill>
              </a:defRPr>
            </a:lvl2pPr>
            <a:lvl3pPr indent="-228600" lvl="2" marL="1371600" rtl="0" algn="l">
              <a:lnSpc>
                <a:spcPct val="100000"/>
              </a:lnSpc>
              <a:spcBef>
                <a:spcPts val="800"/>
              </a:spcBef>
              <a:spcAft>
                <a:spcPts val="0"/>
              </a:spcAft>
              <a:buSzPts val="900"/>
              <a:buNone/>
              <a:defRPr>
                <a:solidFill>
                  <a:schemeClr val="accent1"/>
                </a:solidFill>
              </a:defRPr>
            </a:lvl3pPr>
            <a:lvl4pPr indent="-228600" lvl="3" marL="1828800" rtl="0" algn="l">
              <a:lnSpc>
                <a:spcPct val="100000"/>
              </a:lnSpc>
              <a:spcBef>
                <a:spcPts val="800"/>
              </a:spcBef>
              <a:spcAft>
                <a:spcPts val="0"/>
              </a:spcAft>
              <a:buSzPts val="600"/>
              <a:buNone/>
              <a:defRPr>
                <a:solidFill>
                  <a:schemeClr val="accent1"/>
                </a:solidFill>
              </a:defRPr>
            </a:lvl4pPr>
            <a:lvl5pPr indent="-228600" lvl="4" marL="2286000" rtl="0" algn="l">
              <a:lnSpc>
                <a:spcPct val="100000"/>
              </a:lnSpc>
              <a:spcBef>
                <a:spcPts val="800"/>
              </a:spcBef>
              <a:spcAft>
                <a:spcPts val="0"/>
              </a:spcAft>
              <a:buClr>
                <a:schemeClr val="accent1"/>
              </a:buClr>
              <a:buSzPts val="800"/>
              <a:buNone/>
              <a:defRPr>
                <a:solidFill>
                  <a:schemeClr val="accen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62" name="Google Shape;162;p28"/>
          <p:cNvSpPr txBox="1"/>
          <p:nvPr>
            <p:ph idx="4" type="body"/>
          </p:nvPr>
        </p:nvSpPr>
        <p:spPr>
          <a:xfrm>
            <a:off x="1438275" y="4262671"/>
            <a:ext cx="2486100" cy="1536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200"/>
              <a:buNone/>
              <a:defRPr sz="1200">
                <a:solidFill>
                  <a:schemeClr val="lt1"/>
                </a:solidFill>
              </a:defRPr>
            </a:lvl1pPr>
            <a:lvl2pPr indent="-228600" lvl="1" marL="914400" rtl="0" algn="l">
              <a:lnSpc>
                <a:spcPct val="100000"/>
              </a:lnSpc>
              <a:spcBef>
                <a:spcPts val="800"/>
              </a:spcBef>
              <a:spcAft>
                <a:spcPts val="0"/>
              </a:spcAft>
              <a:buSzPts val="1100"/>
              <a:buFont typeface="Arial"/>
              <a:buNone/>
              <a:defRPr>
                <a:solidFill>
                  <a:schemeClr val="accent1"/>
                </a:solidFill>
              </a:defRPr>
            </a:lvl2pPr>
            <a:lvl3pPr indent="-228600" lvl="2" marL="1371600" rtl="0" algn="l">
              <a:lnSpc>
                <a:spcPct val="100000"/>
              </a:lnSpc>
              <a:spcBef>
                <a:spcPts val="800"/>
              </a:spcBef>
              <a:spcAft>
                <a:spcPts val="0"/>
              </a:spcAft>
              <a:buSzPts val="900"/>
              <a:buNone/>
              <a:defRPr>
                <a:solidFill>
                  <a:schemeClr val="accent1"/>
                </a:solidFill>
              </a:defRPr>
            </a:lvl3pPr>
            <a:lvl4pPr indent="-228600" lvl="3" marL="1828800" rtl="0" algn="l">
              <a:lnSpc>
                <a:spcPct val="100000"/>
              </a:lnSpc>
              <a:spcBef>
                <a:spcPts val="800"/>
              </a:spcBef>
              <a:spcAft>
                <a:spcPts val="0"/>
              </a:spcAft>
              <a:buSzPts val="600"/>
              <a:buNone/>
              <a:defRPr>
                <a:solidFill>
                  <a:schemeClr val="accent1"/>
                </a:solidFill>
              </a:defRPr>
            </a:lvl4pPr>
            <a:lvl5pPr indent="-228600" lvl="4" marL="2286000" rtl="0" algn="l">
              <a:lnSpc>
                <a:spcPct val="100000"/>
              </a:lnSpc>
              <a:spcBef>
                <a:spcPts val="800"/>
              </a:spcBef>
              <a:spcAft>
                <a:spcPts val="0"/>
              </a:spcAft>
              <a:buClr>
                <a:schemeClr val="accent1"/>
              </a:buClr>
              <a:buSzPts val="800"/>
              <a:buNone/>
              <a:defRPr>
                <a:solidFill>
                  <a:schemeClr val="accen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63" name="Google Shape;163;p28"/>
          <p:cNvSpPr txBox="1"/>
          <p:nvPr>
            <p:ph idx="5" type="body"/>
          </p:nvPr>
        </p:nvSpPr>
        <p:spPr>
          <a:xfrm>
            <a:off x="1438275" y="3616432"/>
            <a:ext cx="2486100" cy="1536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800"/>
              <a:buNone/>
              <a:defRPr i="0" sz="800">
                <a:solidFill>
                  <a:schemeClr val="lt1"/>
                </a:solidFill>
              </a:defRPr>
            </a:lvl1pPr>
            <a:lvl2pPr indent="-228600" lvl="1" marL="914400" rtl="0" algn="l">
              <a:lnSpc>
                <a:spcPct val="100000"/>
              </a:lnSpc>
              <a:spcBef>
                <a:spcPts val="800"/>
              </a:spcBef>
              <a:spcAft>
                <a:spcPts val="0"/>
              </a:spcAft>
              <a:buSzPts val="1100"/>
              <a:buFont typeface="Arial"/>
              <a:buNone/>
              <a:defRPr>
                <a:solidFill>
                  <a:schemeClr val="accent1"/>
                </a:solidFill>
              </a:defRPr>
            </a:lvl2pPr>
            <a:lvl3pPr indent="-228600" lvl="2" marL="1371600" rtl="0" algn="l">
              <a:lnSpc>
                <a:spcPct val="100000"/>
              </a:lnSpc>
              <a:spcBef>
                <a:spcPts val="800"/>
              </a:spcBef>
              <a:spcAft>
                <a:spcPts val="0"/>
              </a:spcAft>
              <a:buSzPts val="900"/>
              <a:buNone/>
              <a:defRPr>
                <a:solidFill>
                  <a:schemeClr val="accent1"/>
                </a:solidFill>
              </a:defRPr>
            </a:lvl3pPr>
            <a:lvl4pPr indent="-228600" lvl="3" marL="1828800" rtl="0" algn="l">
              <a:lnSpc>
                <a:spcPct val="100000"/>
              </a:lnSpc>
              <a:spcBef>
                <a:spcPts val="800"/>
              </a:spcBef>
              <a:spcAft>
                <a:spcPts val="0"/>
              </a:spcAft>
              <a:buSzPts val="600"/>
              <a:buNone/>
              <a:defRPr>
                <a:solidFill>
                  <a:schemeClr val="accent1"/>
                </a:solidFill>
              </a:defRPr>
            </a:lvl4pPr>
            <a:lvl5pPr indent="-228600" lvl="4" marL="2286000" rtl="0" algn="l">
              <a:lnSpc>
                <a:spcPct val="100000"/>
              </a:lnSpc>
              <a:spcBef>
                <a:spcPts val="800"/>
              </a:spcBef>
              <a:spcAft>
                <a:spcPts val="0"/>
              </a:spcAft>
              <a:buClr>
                <a:schemeClr val="accent1"/>
              </a:buClr>
              <a:buSzPts val="800"/>
              <a:buNone/>
              <a:defRPr>
                <a:solidFill>
                  <a:schemeClr val="accent1"/>
                </a:solidFill>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64" name="Google Shape;164;p2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solidFill>
                  <a:schemeClr val="accent1"/>
                </a:solidFill>
                <a:latin typeface="Gill Sans"/>
                <a:ea typeface="Gill Sans"/>
                <a:cs typeface="Gill Sans"/>
                <a:sym typeface="Gill Sans"/>
              </a:defRPr>
            </a:lvl1pPr>
            <a:lvl2pPr lvl="1" rtl="0">
              <a:buNone/>
              <a:defRPr sz="1300">
                <a:solidFill>
                  <a:schemeClr val="accent1"/>
                </a:solidFill>
                <a:latin typeface="Gill Sans"/>
                <a:ea typeface="Gill Sans"/>
                <a:cs typeface="Gill Sans"/>
                <a:sym typeface="Gill Sans"/>
              </a:defRPr>
            </a:lvl2pPr>
            <a:lvl3pPr lvl="2" rtl="0">
              <a:buNone/>
              <a:defRPr sz="1300">
                <a:solidFill>
                  <a:schemeClr val="accent1"/>
                </a:solidFill>
                <a:latin typeface="Gill Sans"/>
                <a:ea typeface="Gill Sans"/>
                <a:cs typeface="Gill Sans"/>
                <a:sym typeface="Gill Sans"/>
              </a:defRPr>
            </a:lvl3pPr>
            <a:lvl4pPr lvl="3" rtl="0">
              <a:buNone/>
              <a:defRPr sz="1300">
                <a:solidFill>
                  <a:schemeClr val="accent1"/>
                </a:solidFill>
                <a:latin typeface="Gill Sans"/>
                <a:ea typeface="Gill Sans"/>
                <a:cs typeface="Gill Sans"/>
                <a:sym typeface="Gill Sans"/>
              </a:defRPr>
            </a:lvl4pPr>
            <a:lvl5pPr lvl="4" rtl="0">
              <a:buNone/>
              <a:defRPr sz="1300">
                <a:solidFill>
                  <a:schemeClr val="accent1"/>
                </a:solidFill>
                <a:latin typeface="Gill Sans"/>
                <a:ea typeface="Gill Sans"/>
                <a:cs typeface="Gill Sans"/>
                <a:sym typeface="Gill Sans"/>
              </a:defRPr>
            </a:lvl5pPr>
            <a:lvl6pPr lvl="5" rtl="0">
              <a:buNone/>
              <a:defRPr sz="1300">
                <a:solidFill>
                  <a:schemeClr val="accent1"/>
                </a:solidFill>
                <a:latin typeface="Gill Sans"/>
                <a:ea typeface="Gill Sans"/>
                <a:cs typeface="Gill Sans"/>
                <a:sym typeface="Gill Sans"/>
              </a:defRPr>
            </a:lvl6pPr>
            <a:lvl7pPr lvl="6" rtl="0">
              <a:buNone/>
              <a:defRPr sz="1300">
                <a:solidFill>
                  <a:schemeClr val="accent1"/>
                </a:solidFill>
                <a:latin typeface="Gill Sans"/>
                <a:ea typeface="Gill Sans"/>
                <a:cs typeface="Gill Sans"/>
                <a:sym typeface="Gill Sans"/>
              </a:defRPr>
            </a:lvl7pPr>
            <a:lvl8pPr lvl="7" rtl="0">
              <a:buNone/>
              <a:defRPr sz="1300">
                <a:solidFill>
                  <a:schemeClr val="accent1"/>
                </a:solidFill>
                <a:latin typeface="Gill Sans"/>
                <a:ea typeface="Gill Sans"/>
                <a:cs typeface="Gill Sans"/>
                <a:sym typeface="Gill Sans"/>
              </a:defRPr>
            </a:lvl8pPr>
            <a:lvl9pPr lvl="8" rtl="0">
              <a:buNone/>
              <a:defRPr sz="1300">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65" name="Shape 165"/>
        <p:cNvGrpSpPr/>
        <p:nvPr/>
      </p:nvGrpSpPr>
      <p:grpSpPr>
        <a:xfrm>
          <a:off x="0" y="0"/>
          <a:ext cx="0" cy="0"/>
          <a:chOff x="0" y="0"/>
          <a:chExt cx="0" cy="0"/>
        </a:xfrm>
      </p:grpSpPr>
      <p:sp>
        <p:nvSpPr>
          <p:cNvPr id="166" name="Google Shape;166;p29"/>
          <p:cNvSpPr txBox="1"/>
          <p:nvPr>
            <p:ph type="title"/>
          </p:nvPr>
        </p:nvSpPr>
        <p:spPr>
          <a:xfrm>
            <a:off x="189025" y="277065"/>
            <a:ext cx="3007800" cy="363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500">
                <a:solidFill>
                  <a:srgbClr val="3333B2"/>
                </a:solidFill>
                <a:latin typeface="Trebuchet MS"/>
                <a:ea typeface="Trebuchet MS"/>
                <a:cs typeface="Trebuchet MS"/>
                <a:sym typeface="Trebuchet M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 name="Google Shape;167;p29"/>
          <p:cNvSpPr txBox="1"/>
          <p:nvPr>
            <p:ph idx="11" type="ftr"/>
          </p:nvPr>
        </p:nvSpPr>
        <p:spPr>
          <a:xfrm>
            <a:off x="3108960" y="4783454"/>
            <a:ext cx="29259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2500"/>
              <a:buNone/>
              <a:defRPr sz="2500">
                <a:solidFill>
                  <a:srgbClr val="888888"/>
                </a:solidFill>
              </a:defRPr>
            </a:lvl1pPr>
            <a:lvl2pPr lvl="1" rtl="0" algn="l">
              <a:spcBef>
                <a:spcPts val="0"/>
              </a:spcBef>
              <a:spcAft>
                <a:spcPts val="0"/>
              </a:spcAft>
              <a:buSzPts val="2500"/>
              <a:buNone/>
              <a:defRPr sz="2500"/>
            </a:lvl2pPr>
            <a:lvl3pPr lvl="2" rtl="0" algn="l">
              <a:spcBef>
                <a:spcPts val="0"/>
              </a:spcBef>
              <a:spcAft>
                <a:spcPts val="0"/>
              </a:spcAft>
              <a:buSzPts val="2500"/>
              <a:buNone/>
              <a:defRPr sz="2500"/>
            </a:lvl3pPr>
            <a:lvl4pPr lvl="3" rtl="0" algn="l">
              <a:spcBef>
                <a:spcPts val="0"/>
              </a:spcBef>
              <a:spcAft>
                <a:spcPts val="0"/>
              </a:spcAft>
              <a:buSzPts val="2500"/>
              <a:buNone/>
              <a:defRPr sz="2500"/>
            </a:lvl4pPr>
            <a:lvl5pPr lvl="4" rtl="0" algn="l">
              <a:spcBef>
                <a:spcPts val="0"/>
              </a:spcBef>
              <a:spcAft>
                <a:spcPts val="0"/>
              </a:spcAft>
              <a:buSzPts val="2500"/>
              <a:buNone/>
              <a:defRPr sz="2500"/>
            </a:lvl5pPr>
            <a:lvl6pPr lvl="5" rtl="0" algn="l">
              <a:spcBef>
                <a:spcPts val="0"/>
              </a:spcBef>
              <a:spcAft>
                <a:spcPts val="0"/>
              </a:spcAft>
              <a:buSzPts val="2500"/>
              <a:buNone/>
              <a:defRPr sz="2500"/>
            </a:lvl6pPr>
            <a:lvl7pPr lvl="6" rtl="0" algn="l">
              <a:spcBef>
                <a:spcPts val="0"/>
              </a:spcBef>
              <a:spcAft>
                <a:spcPts val="0"/>
              </a:spcAft>
              <a:buSzPts val="2500"/>
              <a:buNone/>
              <a:defRPr sz="2500"/>
            </a:lvl7pPr>
            <a:lvl8pPr lvl="7" rtl="0" algn="l">
              <a:spcBef>
                <a:spcPts val="0"/>
              </a:spcBef>
              <a:spcAft>
                <a:spcPts val="0"/>
              </a:spcAft>
              <a:buSzPts val="2500"/>
              <a:buNone/>
              <a:defRPr sz="2500"/>
            </a:lvl8pPr>
            <a:lvl9pPr lvl="8" rtl="0" algn="l">
              <a:spcBef>
                <a:spcPts val="0"/>
              </a:spcBef>
              <a:spcAft>
                <a:spcPts val="0"/>
              </a:spcAft>
              <a:buSzPts val="2500"/>
              <a:buNone/>
              <a:defRPr sz="2500"/>
            </a:lvl9pPr>
          </a:lstStyle>
          <a:p/>
        </p:txBody>
      </p:sp>
      <p:sp>
        <p:nvSpPr>
          <p:cNvPr id="168" name="Google Shape;168;p29"/>
          <p:cNvSpPr txBox="1"/>
          <p:nvPr>
            <p:ph idx="10" type="dt"/>
          </p:nvPr>
        </p:nvSpPr>
        <p:spPr>
          <a:xfrm>
            <a:off x="457200" y="4783454"/>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sz="2500">
                <a:solidFill>
                  <a:srgbClr val="888888"/>
                </a:solidFill>
              </a:defRPr>
            </a:lvl1pPr>
            <a:lvl2pPr lvl="1" rtl="0" algn="l">
              <a:spcBef>
                <a:spcPts val="0"/>
              </a:spcBef>
              <a:spcAft>
                <a:spcPts val="0"/>
              </a:spcAft>
              <a:buSzPts val="2500"/>
              <a:buNone/>
              <a:defRPr sz="2500"/>
            </a:lvl2pPr>
            <a:lvl3pPr lvl="2" rtl="0" algn="l">
              <a:spcBef>
                <a:spcPts val="0"/>
              </a:spcBef>
              <a:spcAft>
                <a:spcPts val="0"/>
              </a:spcAft>
              <a:buSzPts val="2500"/>
              <a:buNone/>
              <a:defRPr sz="2500"/>
            </a:lvl3pPr>
            <a:lvl4pPr lvl="3" rtl="0" algn="l">
              <a:spcBef>
                <a:spcPts val="0"/>
              </a:spcBef>
              <a:spcAft>
                <a:spcPts val="0"/>
              </a:spcAft>
              <a:buSzPts val="2500"/>
              <a:buNone/>
              <a:defRPr sz="2500"/>
            </a:lvl4pPr>
            <a:lvl5pPr lvl="4" rtl="0" algn="l">
              <a:spcBef>
                <a:spcPts val="0"/>
              </a:spcBef>
              <a:spcAft>
                <a:spcPts val="0"/>
              </a:spcAft>
              <a:buSzPts val="2500"/>
              <a:buNone/>
              <a:defRPr sz="2500"/>
            </a:lvl5pPr>
            <a:lvl6pPr lvl="5" rtl="0" algn="l">
              <a:spcBef>
                <a:spcPts val="0"/>
              </a:spcBef>
              <a:spcAft>
                <a:spcPts val="0"/>
              </a:spcAft>
              <a:buSzPts val="2500"/>
              <a:buNone/>
              <a:defRPr sz="2500"/>
            </a:lvl6pPr>
            <a:lvl7pPr lvl="6" rtl="0" algn="l">
              <a:spcBef>
                <a:spcPts val="0"/>
              </a:spcBef>
              <a:spcAft>
                <a:spcPts val="0"/>
              </a:spcAft>
              <a:buSzPts val="2500"/>
              <a:buNone/>
              <a:defRPr sz="2500"/>
            </a:lvl7pPr>
            <a:lvl8pPr lvl="7" rtl="0" algn="l">
              <a:spcBef>
                <a:spcPts val="0"/>
              </a:spcBef>
              <a:spcAft>
                <a:spcPts val="0"/>
              </a:spcAft>
              <a:buSzPts val="2500"/>
              <a:buNone/>
              <a:defRPr sz="2500"/>
            </a:lvl8pPr>
            <a:lvl9pPr lvl="8" rtl="0" algn="l">
              <a:spcBef>
                <a:spcPts val="0"/>
              </a:spcBef>
              <a:spcAft>
                <a:spcPts val="0"/>
              </a:spcAft>
              <a:buSzPts val="2500"/>
              <a:buNone/>
              <a:defRPr sz="2500"/>
            </a:lvl9pPr>
          </a:lstStyle>
          <a:p/>
        </p:txBody>
      </p:sp>
      <p:sp>
        <p:nvSpPr>
          <p:cNvPr id="169" name="Google Shape;169;p29"/>
          <p:cNvSpPr txBox="1"/>
          <p:nvPr>
            <p:ph idx="12" type="sldNum"/>
          </p:nvPr>
        </p:nvSpPr>
        <p:spPr>
          <a:xfrm>
            <a:off x="6583680" y="4783454"/>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ru"/>
              <a:t>‹#›</a:t>
            </a:fld>
            <a:endParaRPr>
              <a:solidFill>
                <a:schemeClr val="lt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0" name="Shape 170"/>
        <p:cNvGrpSpPr/>
        <p:nvPr/>
      </p:nvGrpSpPr>
      <p:grpSpPr>
        <a:xfrm>
          <a:off x="0" y="0"/>
          <a:ext cx="0" cy="0"/>
          <a:chOff x="0" y="0"/>
          <a:chExt cx="0" cy="0"/>
        </a:xfrm>
      </p:grpSpPr>
      <p:sp>
        <p:nvSpPr>
          <p:cNvPr id="171" name="Google Shape;171;p30"/>
          <p:cNvSpPr txBox="1"/>
          <p:nvPr>
            <p:ph idx="11" type="ftr"/>
          </p:nvPr>
        </p:nvSpPr>
        <p:spPr>
          <a:xfrm>
            <a:off x="3108960" y="4783454"/>
            <a:ext cx="29259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2500"/>
              <a:buNone/>
              <a:defRPr sz="2500">
                <a:solidFill>
                  <a:srgbClr val="888888"/>
                </a:solidFill>
              </a:defRPr>
            </a:lvl1pPr>
            <a:lvl2pPr lvl="1" rtl="0" algn="l">
              <a:spcBef>
                <a:spcPts val="0"/>
              </a:spcBef>
              <a:spcAft>
                <a:spcPts val="0"/>
              </a:spcAft>
              <a:buSzPts val="2500"/>
              <a:buNone/>
              <a:defRPr sz="2500"/>
            </a:lvl2pPr>
            <a:lvl3pPr lvl="2" rtl="0" algn="l">
              <a:spcBef>
                <a:spcPts val="0"/>
              </a:spcBef>
              <a:spcAft>
                <a:spcPts val="0"/>
              </a:spcAft>
              <a:buSzPts val="2500"/>
              <a:buNone/>
              <a:defRPr sz="2500"/>
            </a:lvl3pPr>
            <a:lvl4pPr lvl="3" rtl="0" algn="l">
              <a:spcBef>
                <a:spcPts val="0"/>
              </a:spcBef>
              <a:spcAft>
                <a:spcPts val="0"/>
              </a:spcAft>
              <a:buSzPts val="2500"/>
              <a:buNone/>
              <a:defRPr sz="2500"/>
            </a:lvl4pPr>
            <a:lvl5pPr lvl="4" rtl="0" algn="l">
              <a:spcBef>
                <a:spcPts val="0"/>
              </a:spcBef>
              <a:spcAft>
                <a:spcPts val="0"/>
              </a:spcAft>
              <a:buSzPts val="2500"/>
              <a:buNone/>
              <a:defRPr sz="2500"/>
            </a:lvl5pPr>
            <a:lvl6pPr lvl="5" rtl="0" algn="l">
              <a:spcBef>
                <a:spcPts val="0"/>
              </a:spcBef>
              <a:spcAft>
                <a:spcPts val="0"/>
              </a:spcAft>
              <a:buSzPts val="2500"/>
              <a:buNone/>
              <a:defRPr sz="2500"/>
            </a:lvl6pPr>
            <a:lvl7pPr lvl="6" rtl="0" algn="l">
              <a:spcBef>
                <a:spcPts val="0"/>
              </a:spcBef>
              <a:spcAft>
                <a:spcPts val="0"/>
              </a:spcAft>
              <a:buSzPts val="2500"/>
              <a:buNone/>
              <a:defRPr sz="2500"/>
            </a:lvl7pPr>
            <a:lvl8pPr lvl="7" rtl="0" algn="l">
              <a:spcBef>
                <a:spcPts val="0"/>
              </a:spcBef>
              <a:spcAft>
                <a:spcPts val="0"/>
              </a:spcAft>
              <a:buSzPts val="2500"/>
              <a:buNone/>
              <a:defRPr sz="2500"/>
            </a:lvl8pPr>
            <a:lvl9pPr lvl="8" rtl="0" algn="l">
              <a:spcBef>
                <a:spcPts val="0"/>
              </a:spcBef>
              <a:spcAft>
                <a:spcPts val="0"/>
              </a:spcAft>
              <a:buSzPts val="2500"/>
              <a:buNone/>
              <a:defRPr sz="2500"/>
            </a:lvl9pPr>
          </a:lstStyle>
          <a:p/>
        </p:txBody>
      </p:sp>
      <p:sp>
        <p:nvSpPr>
          <p:cNvPr id="172" name="Google Shape;172;p30"/>
          <p:cNvSpPr txBox="1"/>
          <p:nvPr>
            <p:ph idx="10" type="dt"/>
          </p:nvPr>
        </p:nvSpPr>
        <p:spPr>
          <a:xfrm>
            <a:off x="457200" y="4783454"/>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sz="2500">
                <a:solidFill>
                  <a:srgbClr val="888888"/>
                </a:solidFill>
              </a:defRPr>
            </a:lvl1pPr>
            <a:lvl2pPr lvl="1" rtl="0" algn="l">
              <a:spcBef>
                <a:spcPts val="0"/>
              </a:spcBef>
              <a:spcAft>
                <a:spcPts val="0"/>
              </a:spcAft>
              <a:buSzPts val="2500"/>
              <a:buNone/>
              <a:defRPr sz="2500"/>
            </a:lvl2pPr>
            <a:lvl3pPr lvl="2" rtl="0" algn="l">
              <a:spcBef>
                <a:spcPts val="0"/>
              </a:spcBef>
              <a:spcAft>
                <a:spcPts val="0"/>
              </a:spcAft>
              <a:buSzPts val="2500"/>
              <a:buNone/>
              <a:defRPr sz="2500"/>
            </a:lvl3pPr>
            <a:lvl4pPr lvl="3" rtl="0" algn="l">
              <a:spcBef>
                <a:spcPts val="0"/>
              </a:spcBef>
              <a:spcAft>
                <a:spcPts val="0"/>
              </a:spcAft>
              <a:buSzPts val="2500"/>
              <a:buNone/>
              <a:defRPr sz="2500"/>
            </a:lvl4pPr>
            <a:lvl5pPr lvl="4" rtl="0" algn="l">
              <a:spcBef>
                <a:spcPts val="0"/>
              </a:spcBef>
              <a:spcAft>
                <a:spcPts val="0"/>
              </a:spcAft>
              <a:buSzPts val="2500"/>
              <a:buNone/>
              <a:defRPr sz="2500"/>
            </a:lvl5pPr>
            <a:lvl6pPr lvl="5" rtl="0" algn="l">
              <a:spcBef>
                <a:spcPts val="0"/>
              </a:spcBef>
              <a:spcAft>
                <a:spcPts val="0"/>
              </a:spcAft>
              <a:buSzPts val="2500"/>
              <a:buNone/>
              <a:defRPr sz="2500"/>
            </a:lvl6pPr>
            <a:lvl7pPr lvl="6" rtl="0" algn="l">
              <a:spcBef>
                <a:spcPts val="0"/>
              </a:spcBef>
              <a:spcAft>
                <a:spcPts val="0"/>
              </a:spcAft>
              <a:buSzPts val="2500"/>
              <a:buNone/>
              <a:defRPr sz="2500"/>
            </a:lvl7pPr>
            <a:lvl8pPr lvl="7" rtl="0" algn="l">
              <a:spcBef>
                <a:spcPts val="0"/>
              </a:spcBef>
              <a:spcAft>
                <a:spcPts val="0"/>
              </a:spcAft>
              <a:buSzPts val="2500"/>
              <a:buNone/>
              <a:defRPr sz="2500"/>
            </a:lvl8pPr>
            <a:lvl9pPr lvl="8" rtl="0" algn="l">
              <a:spcBef>
                <a:spcPts val="0"/>
              </a:spcBef>
              <a:spcAft>
                <a:spcPts val="0"/>
              </a:spcAft>
              <a:buSzPts val="2500"/>
              <a:buNone/>
              <a:defRPr sz="2500"/>
            </a:lvl9pPr>
          </a:lstStyle>
          <a:p/>
        </p:txBody>
      </p:sp>
      <p:sp>
        <p:nvSpPr>
          <p:cNvPr id="173" name="Google Shape;173;p30"/>
          <p:cNvSpPr txBox="1"/>
          <p:nvPr>
            <p:ph idx="12" type="sldNum"/>
          </p:nvPr>
        </p:nvSpPr>
        <p:spPr>
          <a:xfrm>
            <a:off x="6583680" y="4783454"/>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ru"/>
              <a:t>‹#›</a:t>
            </a:fld>
            <a:endParaRPr>
              <a:solidFill>
                <a:schemeClr val="lt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Заголовок и объект">
  <p:cSld name="1_Заголовок и объект">
    <p:bg>
      <p:bgPr>
        <a:solidFill>
          <a:srgbClr val="3F3F3F"/>
        </a:solidFill>
      </p:bgPr>
    </p:bg>
    <p:spTree>
      <p:nvGrpSpPr>
        <p:cNvPr id="174" name="Shape 174"/>
        <p:cNvGrpSpPr/>
        <p:nvPr/>
      </p:nvGrpSpPr>
      <p:grpSpPr>
        <a:xfrm>
          <a:off x="0" y="0"/>
          <a:ext cx="0" cy="0"/>
          <a:chOff x="0" y="0"/>
          <a:chExt cx="0" cy="0"/>
        </a:xfrm>
      </p:grpSpPr>
      <p:sp>
        <p:nvSpPr>
          <p:cNvPr id="175" name="Google Shape;175;p31"/>
          <p:cNvSpPr txBox="1"/>
          <p:nvPr>
            <p:ph idx="1" type="body"/>
          </p:nvPr>
        </p:nvSpPr>
        <p:spPr>
          <a:xfrm>
            <a:off x="860507" y="2048950"/>
            <a:ext cx="5177400" cy="2513100"/>
          </a:xfrm>
          <a:prstGeom prst="rect">
            <a:avLst/>
          </a:prstGeom>
          <a:gradFill>
            <a:gsLst>
              <a:gs pos="0">
                <a:schemeClr val="dk2"/>
              </a:gs>
              <a:gs pos="100000">
                <a:schemeClr val="accent2"/>
              </a:gs>
            </a:gsLst>
            <a:lin ang="14400033" scaled="0"/>
          </a:gradFill>
          <a:ln>
            <a:noFill/>
          </a:ln>
        </p:spPr>
        <p:txBody>
          <a:bodyPr anchorCtr="0" anchor="t" bIns="0" lIns="432000" spcFirstLastPara="1" rIns="432000" wrap="square" tIns="1404000">
            <a:noAutofit/>
          </a:bodyPr>
          <a:lstStyle>
            <a:lvl1pPr indent="-228600" lvl="0" marL="457200" rtl="0" algn="l">
              <a:lnSpc>
                <a:spcPct val="125000"/>
              </a:lnSpc>
              <a:spcBef>
                <a:spcPts val="0"/>
              </a:spcBef>
              <a:spcAft>
                <a:spcPts val="0"/>
              </a:spcAft>
              <a:buSzPts val="1200"/>
              <a:buNone/>
              <a:defRPr>
                <a:solidFill>
                  <a:schemeClr val="lt1"/>
                </a:solidFill>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298450" lvl="3" marL="1828800" rtl="0" algn="l">
              <a:lnSpc>
                <a:spcPct val="100000"/>
              </a:lnSpc>
              <a:spcBef>
                <a:spcPts val="800"/>
              </a:spcBef>
              <a:spcAft>
                <a:spcPts val="0"/>
              </a:spcAft>
              <a:buSzPts val="1100"/>
              <a:buChar char="●"/>
              <a:defRPr/>
            </a:lvl4pPr>
            <a:lvl5pPr indent="-317500" lvl="4" marL="2286000" rtl="0" algn="l">
              <a:lnSpc>
                <a:spcPct val="100000"/>
              </a:lnSpc>
              <a:spcBef>
                <a:spcPts val="800"/>
              </a:spcBef>
              <a:spcAft>
                <a:spcPts val="0"/>
              </a:spcAft>
              <a:buClr>
                <a:schemeClr val="dk1"/>
              </a:buClr>
              <a:buSzPts val="1400"/>
              <a:buChar char="○"/>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76" name="Google Shape;176;p31"/>
          <p:cNvSpPr/>
          <p:nvPr>
            <p:ph idx="2" type="pic"/>
          </p:nvPr>
        </p:nvSpPr>
        <p:spPr>
          <a:xfrm>
            <a:off x="0" y="0"/>
            <a:ext cx="9009000" cy="5143500"/>
          </a:xfrm>
          <a:prstGeom prst="rect">
            <a:avLst/>
          </a:prstGeom>
          <a:noFill/>
          <a:ln>
            <a:noFill/>
          </a:ln>
        </p:spPr>
      </p:sp>
      <p:sp>
        <p:nvSpPr>
          <p:cNvPr id="177" name="Google Shape;177;p31"/>
          <p:cNvSpPr txBox="1"/>
          <p:nvPr>
            <p:ph idx="11" type="ftr"/>
          </p:nvPr>
        </p:nvSpPr>
        <p:spPr>
          <a:xfrm>
            <a:off x="512999" y="4696560"/>
            <a:ext cx="4643100" cy="2700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8" name="Google Shape;178;p31"/>
          <p:cNvSpPr/>
          <p:nvPr>
            <p:ph idx="12" type="sldNum"/>
          </p:nvPr>
        </p:nvSpPr>
        <p:spPr>
          <a:xfrm>
            <a:off x="8681823" y="4681323"/>
            <a:ext cx="203100" cy="203100"/>
          </a:xfrm>
          <a:prstGeom prst="ellipse">
            <a:avLst/>
          </a:prstGeom>
          <a:solidFill>
            <a:schemeClr val="dk2"/>
          </a:solidFill>
          <a:ln>
            <a:noFill/>
          </a:ln>
        </p:spPr>
        <p:txBody>
          <a:bodyPr anchorCtr="0" anchor="ctr" bIns="0" lIns="0" spcFirstLastPara="1" rIns="0" wrap="square" tIns="0">
            <a:normAutofit/>
          </a:bodyPr>
          <a:lstStyle>
            <a:lvl1pPr indent="0" lvl="0" marL="0" marR="0" rtl="0" algn="ctr">
              <a:spcBef>
                <a:spcPts val="0"/>
              </a:spcBef>
              <a:buNone/>
              <a:defRPr sz="800">
                <a:solidFill>
                  <a:schemeClr val="lt1"/>
                </a:solidFill>
                <a:latin typeface="Arial"/>
                <a:ea typeface="Arial"/>
                <a:cs typeface="Arial"/>
                <a:sym typeface="Arial"/>
              </a:defRPr>
            </a:lvl1pPr>
            <a:lvl2pPr indent="0" lvl="1" marL="0" marR="0" rtl="0" algn="ctr">
              <a:spcBef>
                <a:spcPts val="0"/>
              </a:spcBef>
              <a:buNone/>
              <a:defRPr sz="800">
                <a:solidFill>
                  <a:schemeClr val="lt1"/>
                </a:solidFill>
                <a:latin typeface="Arial"/>
                <a:ea typeface="Arial"/>
                <a:cs typeface="Arial"/>
                <a:sym typeface="Arial"/>
              </a:defRPr>
            </a:lvl2pPr>
            <a:lvl3pPr indent="0" lvl="2" marL="0" marR="0" rtl="0" algn="ctr">
              <a:spcBef>
                <a:spcPts val="0"/>
              </a:spcBef>
              <a:buNone/>
              <a:defRPr sz="800">
                <a:solidFill>
                  <a:schemeClr val="lt1"/>
                </a:solidFill>
                <a:latin typeface="Arial"/>
                <a:ea typeface="Arial"/>
                <a:cs typeface="Arial"/>
                <a:sym typeface="Arial"/>
              </a:defRPr>
            </a:lvl3pPr>
            <a:lvl4pPr indent="0" lvl="3" marL="0" marR="0" rtl="0" algn="ctr">
              <a:spcBef>
                <a:spcPts val="0"/>
              </a:spcBef>
              <a:buNone/>
              <a:defRPr sz="800">
                <a:solidFill>
                  <a:schemeClr val="lt1"/>
                </a:solidFill>
                <a:latin typeface="Arial"/>
                <a:ea typeface="Arial"/>
                <a:cs typeface="Arial"/>
                <a:sym typeface="Arial"/>
              </a:defRPr>
            </a:lvl4pPr>
            <a:lvl5pPr indent="0" lvl="4" marL="0" marR="0" rtl="0" algn="ctr">
              <a:spcBef>
                <a:spcPts val="0"/>
              </a:spcBef>
              <a:buNone/>
              <a:defRPr sz="800">
                <a:solidFill>
                  <a:schemeClr val="lt1"/>
                </a:solidFill>
                <a:latin typeface="Arial"/>
                <a:ea typeface="Arial"/>
                <a:cs typeface="Arial"/>
                <a:sym typeface="Arial"/>
              </a:defRPr>
            </a:lvl5pPr>
            <a:lvl6pPr indent="0" lvl="5" marL="0" marR="0" rtl="0" algn="ctr">
              <a:spcBef>
                <a:spcPts val="0"/>
              </a:spcBef>
              <a:buNone/>
              <a:defRPr sz="800">
                <a:solidFill>
                  <a:schemeClr val="lt1"/>
                </a:solidFill>
                <a:latin typeface="Arial"/>
                <a:ea typeface="Arial"/>
                <a:cs typeface="Arial"/>
                <a:sym typeface="Arial"/>
              </a:defRPr>
            </a:lvl6pPr>
            <a:lvl7pPr indent="0" lvl="6" marL="0" marR="0" rtl="0" algn="ctr">
              <a:spcBef>
                <a:spcPts val="0"/>
              </a:spcBef>
              <a:buNone/>
              <a:defRPr sz="800">
                <a:solidFill>
                  <a:schemeClr val="lt1"/>
                </a:solidFill>
                <a:latin typeface="Arial"/>
                <a:ea typeface="Arial"/>
                <a:cs typeface="Arial"/>
                <a:sym typeface="Arial"/>
              </a:defRPr>
            </a:lvl7pPr>
            <a:lvl8pPr indent="0" lvl="7" marL="0" marR="0" rtl="0" algn="ctr">
              <a:spcBef>
                <a:spcPts val="0"/>
              </a:spcBef>
              <a:buNone/>
              <a:defRPr sz="800">
                <a:solidFill>
                  <a:schemeClr val="lt1"/>
                </a:solidFill>
                <a:latin typeface="Arial"/>
                <a:ea typeface="Arial"/>
                <a:cs typeface="Arial"/>
                <a:sym typeface="Arial"/>
              </a:defRPr>
            </a:lvl8pPr>
            <a:lvl9pPr indent="0" lvl="8" marL="0" marR="0" rtl="0" algn="ctr">
              <a:spcBef>
                <a:spcPts val="0"/>
              </a:spcBef>
              <a:buNone/>
              <a:defRPr sz="8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179" name="Google Shape;179;p31"/>
          <p:cNvSpPr txBox="1"/>
          <p:nvPr>
            <p:ph type="title"/>
          </p:nvPr>
        </p:nvSpPr>
        <p:spPr>
          <a:xfrm>
            <a:off x="1312334" y="2322065"/>
            <a:ext cx="4092000" cy="756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3000"/>
              <a:buFont typeface="Gill Sans"/>
              <a:buNone/>
              <a:defRPr sz="3000" cap="none">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0" name="Google Shape;180;p31"/>
          <p:cNvSpPr/>
          <p:nvPr/>
        </p:nvSpPr>
        <p:spPr>
          <a:xfrm rot="5400000">
            <a:off x="5222250" y="1221750"/>
            <a:ext cx="5143500" cy="2700000"/>
          </a:xfrm>
          <a:custGeom>
            <a:rect b="b" l="l" r="r" t="t"/>
            <a:pathLst>
              <a:path extrusionOk="0" h="3600000" w="6858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OBJECT_1">
    <p:bg>
      <p:bgPr>
        <a:solidFill>
          <a:schemeClr val="lt1"/>
        </a:solidFill>
      </p:bgPr>
    </p:bg>
    <p:spTree>
      <p:nvGrpSpPr>
        <p:cNvPr id="181" name="Shape 181"/>
        <p:cNvGrpSpPr/>
        <p:nvPr/>
      </p:nvGrpSpPr>
      <p:grpSpPr>
        <a:xfrm>
          <a:off x="0" y="0"/>
          <a:ext cx="0" cy="0"/>
          <a:chOff x="0" y="0"/>
          <a:chExt cx="0" cy="0"/>
        </a:xfrm>
      </p:grpSpPr>
      <p:pic>
        <p:nvPicPr>
          <p:cNvPr id="182" name="Google Shape;182;p32"/>
          <p:cNvPicPr preferRelativeResize="0"/>
          <p:nvPr/>
        </p:nvPicPr>
        <p:blipFill rotWithShape="1">
          <a:blip r:embed="rId2">
            <a:alphaModFix/>
          </a:blip>
          <a:srcRect b="0" l="0" r="0" t="0"/>
          <a:stretch/>
        </p:blipFill>
        <p:spPr>
          <a:xfrm>
            <a:off x="1225175" y="920385"/>
            <a:ext cx="6673189" cy="3352228"/>
          </a:xfrm>
          <a:prstGeom prst="rect">
            <a:avLst/>
          </a:prstGeom>
          <a:noFill/>
          <a:ln>
            <a:noFill/>
          </a:ln>
        </p:spPr>
      </p:pic>
      <p:sp>
        <p:nvSpPr>
          <p:cNvPr id="183" name="Google Shape;183;p3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4" name="Google Shape;184;p3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5" name="Google Shape;185;p32"/>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ru"/>
              <a:t>‹#›</a:t>
            </a:fld>
            <a:endParaRPr>
              <a:solidFill>
                <a:schemeClr val="lt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p:spTree>
      <p:nvGrpSpPr>
        <p:cNvPr id="186" name="Shape 186"/>
        <p:cNvGrpSpPr/>
        <p:nvPr/>
      </p:nvGrpSpPr>
      <p:grpSpPr>
        <a:xfrm>
          <a:off x="0" y="0"/>
          <a:ext cx="0" cy="0"/>
          <a:chOff x="0" y="0"/>
          <a:chExt cx="0" cy="0"/>
        </a:xfrm>
      </p:grpSpPr>
      <p:sp>
        <p:nvSpPr>
          <p:cNvPr id="187" name="Google Shape;187;p33"/>
          <p:cNvSpPr txBox="1"/>
          <p:nvPr>
            <p:ph type="title"/>
          </p:nvPr>
        </p:nvSpPr>
        <p:spPr>
          <a:xfrm>
            <a:off x="682942" y="2038825"/>
            <a:ext cx="7778100" cy="1321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4500">
                <a:solidFill>
                  <a:schemeClr val="dk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8" name="Google Shape;188;p3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9" name="Google Shape;189;p3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0" name="Google Shape;190;p3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ru"/>
              <a:t>‹#›</a:t>
            </a:fld>
            <a:endParaRPr>
              <a:solidFill>
                <a:schemeClr val="lt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1" name="Shape 191"/>
        <p:cNvGrpSpPr/>
        <p:nvPr/>
      </p:nvGrpSpPr>
      <p:grpSpPr>
        <a:xfrm>
          <a:off x="0" y="0"/>
          <a:ext cx="0" cy="0"/>
          <a:chOff x="0" y="0"/>
          <a:chExt cx="0" cy="0"/>
        </a:xfrm>
      </p:grpSpPr>
      <p:sp>
        <p:nvSpPr>
          <p:cNvPr id="192" name="Google Shape;192;p34"/>
          <p:cNvSpPr txBox="1"/>
          <p:nvPr>
            <p:ph type="title"/>
          </p:nvPr>
        </p:nvSpPr>
        <p:spPr>
          <a:xfrm>
            <a:off x="682942" y="2038825"/>
            <a:ext cx="7778100" cy="1321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4500">
                <a:solidFill>
                  <a:schemeClr val="dk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3" name="Google Shape;193;p34"/>
          <p:cNvSpPr txBox="1"/>
          <p:nvPr>
            <p:ph idx="1" type="body"/>
          </p:nvPr>
        </p:nvSpPr>
        <p:spPr>
          <a:xfrm>
            <a:off x="3736765" y="2442251"/>
            <a:ext cx="5002500" cy="17457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94" name="Google Shape;194;p3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5" name="Google Shape;195;p3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6" name="Google Shape;196;p3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ru"/>
              <a:t>‹#›</a:t>
            </a:fld>
            <a:endParaRPr>
              <a:solidFill>
                <a:schemeClr val="lt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7" name="Shape 197"/>
        <p:cNvGrpSpPr/>
        <p:nvPr/>
      </p:nvGrpSpPr>
      <p:grpSpPr>
        <a:xfrm>
          <a:off x="0" y="0"/>
          <a:ext cx="0" cy="0"/>
          <a:chOff x="0" y="0"/>
          <a:chExt cx="0" cy="0"/>
        </a:xfrm>
      </p:grpSpPr>
      <p:sp>
        <p:nvSpPr>
          <p:cNvPr id="198" name="Google Shape;198;p35"/>
          <p:cNvSpPr txBox="1"/>
          <p:nvPr>
            <p:ph type="title"/>
          </p:nvPr>
        </p:nvSpPr>
        <p:spPr>
          <a:xfrm>
            <a:off x="682942" y="2038825"/>
            <a:ext cx="7778100" cy="1321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4500">
                <a:solidFill>
                  <a:schemeClr val="dk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35"/>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200" name="Google Shape;200;p35"/>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201" name="Google Shape;201;p3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02" name="Google Shape;202;p3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03" name="Google Shape;203;p35"/>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ru"/>
              <a:t>‹#›</a:t>
            </a:fld>
            <a:endParaRPr>
              <a:solidFill>
                <a:schemeClr val="lt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OBJECT_2">
    <p:spTree>
      <p:nvGrpSpPr>
        <p:cNvPr id="204" name="Shape 204"/>
        <p:cNvGrpSpPr/>
        <p:nvPr/>
      </p:nvGrpSpPr>
      <p:grpSpPr>
        <a:xfrm>
          <a:off x="0" y="0"/>
          <a:ext cx="0" cy="0"/>
          <a:chOff x="0" y="0"/>
          <a:chExt cx="0" cy="0"/>
        </a:xfrm>
      </p:grpSpPr>
      <p:sp>
        <p:nvSpPr>
          <p:cNvPr id="205" name="Google Shape;205;p3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6" name="Google Shape;206;p3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207" name="Google Shape;207;p3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p3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p:cSld name="OBJECT_3">
    <p:spTree>
      <p:nvGrpSpPr>
        <p:cNvPr id="210" name="Shape 210"/>
        <p:cNvGrpSpPr/>
        <p:nvPr/>
      </p:nvGrpSpPr>
      <p:grpSpPr>
        <a:xfrm>
          <a:off x="0" y="0"/>
          <a:ext cx="0" cy="0"/>
          <a:chOff x="0" y="0"/>
          <a:chExt cx="0" cy="0"/>
        </a:xfrm>
      </p:grpSpPr>
      <p:sp>
        <p:nvSpPr>
          <p:cNvPr id="211" name="Google Shape;211;p37"/>
          <p:cNvSpPr txBox="1"/>
          <p:nvPr>
            <p:ph type="title"/>
          </p:nvPr>
        </p:nvSpPr>
        <p:spPr>
          <a:xfrm>
            <a:off x="513000" y="606140"/>
            <a:ext cx="5670000" cy="2775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2"/>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2" name="Google Shape;212;p37"/>
          <p:cNvSpPr txBox="1"/>
          <p:nvPr>
            <p:ph idx="1" type="body"/>
          </p:nvPr>
        </p:nvSpPr>
        <p:spPr>
          <a:xfrm>
            <a:off x="513000" y="1369219"/>
            <a:ext cx="8100000" cy="3240000"/>
          </a:xfrm>
          <a:prstGeom prst="rect">
            <a:avLst/>
          </a:prstGeom>
          <a:noFill/>
          <a:ln>
            <a:noFill/>
          </a:ln>
        </p:spPr>
        <p:txBody>
          <a:bodyPr anchorCtr="0" anchor="t" bIns="0" lIns="0" spcFirstLastPara="1" rIns="0" wrap="square" tIns="0">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298450" lvl="3" marL="1828800" rtl="0" algn="l">
              <a:lnSpc>
                <a:spcPct val="100000"/>
              </a:lnSpc>
              <a:spcBef>
                <a:spcPts val="800"/>
              </a:spcBef>
              <a:spcAft>
                <a:spcPts val="0"/>
              </a:spcAft>
              <a:buSzPts val="1100"/>
              <a:buChar char="●"/>
              <a:defRPr/>
            </a:lvl4pPr>
            <a:lvl5pPr indent="-317500" lvl="4" marL="2286000" rtl="0" algn="l">
              <a:lnSpc>
                <a:spcPct val="100000"/>
              </a:lnSpc>
              <a:spcBef>
                <a:spcPts val="800"/>
              </a:spcBef>
              <a:spcAft>
                <a:spcPts val="0"/>
              </a:spcAft>
              <a:buClr>
                <a:schemeClr val="dk1"/>
              </a:buClr>
              <a:buSzPts val="1400"/>
              <a:buChar char="○"/>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213" name="Google Shape;213;p37"/>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Arial "/>
                <a:ea typeface="Arial "/>
                <a:cs typeface="Arial "/>
                <a:sym typeface="Arial "/>
              </a:defRPr>
            </a:lvl1pPr>
            <a:lvl2pPr lvl="1"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2pPr>
            <a:lvl3pPr lvl="2"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3pPr>
            <a:lvl4pPr lvl="3"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4pPr>
            <a:lvl5pPr lvl="4"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5pPr>
            <a:lvl6pPr lvl="5"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6pPr>
            <a:lvl7pPr lvl="6"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7pPr>
            <a:lvl8pPr lvl="7"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8pPr>
            <a:lvl9pPr lvl="8"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9pPr>
          </a:lstStyle>
          <a:p/>
        </p:txBody>
      </p:sp>
      <p:sp>
        <p:nvSpPr>
          <p:cNvPr id="214" name="Google Shape;214;p37"/>
          <p:cNvSpPr txBox="1"/>
          <p:nvPr>
            <p:ph idx="11" type="ftr"/>
          </p:nvPr>
        </p:nvSpPr>
        <p:spPr>
          <a:xfrm>
            <a:off x="216000" y="4644000"/>
            <a:ext cx="5670000" cy="2700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15" name="Google Shape;215;p37"/>
          <p:cNvSpPr/>
          <p:nvPr>
            <p:ph idx="12" type="sldNum"/>
          </p:nvPr>
        </p:nvSpPr>
        <p:spPr>
          <a:xfrm>
            <a:off x="8681823" y="4681323"/>
            <a:ext cx="203100" cy="203100"/>
          </a:xfrm>
          <a:prstGeom prst="ellipse">
            <a:avLst/>
          </a:prstGeom>
          <a:solidFill>
            <a:schemeClr val="accent1"/>
          </a:solidFill>
          <a:ln>
            <a:noFill/>
          </a:ln>
        </p:spPr>
        <p:txBody>
          <a:bodyPr anchorCtr="0" anchor="ctr" bIns="0" lIns="0" spcFirstLastPara="1" rIns="0" wrap="square" tIns="0">
            <a:normAutofit lnSpcReduction="10000"/>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216" name="Shape 216"/>
        <p:cNvGrpSpPr/>
        <p:nvPr/>
      </p:nvGrpSpPr>
      <p:grpSpPr>
        <a:xfrm>
          <a:off x="0" y="0"/>
          <a:ext cx="0" cy="0"/>
          <a:chOff x="0" y="0"/>
          <a:chExt cx="0" cy="0"/>
        </a:xfrm>
      </p:grpSpPr>
      <p:sp>
        <p:nvSpPr>
          <p:cNvPr id="217" name="Google Shape;217;p38"/>
          <p:cNvSpPr txBox="1"/>
          <p:nvPr>
            <p:ph type="title"/>
          </p:nvPr>
        </p:nvSpPr>
        <p:spPr>
          <a:xfrm>
            <a:off x="513000" y="606140"/>
            <a:ext cx="5670000" cy="2775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2"/>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38"/>
          <p:cNvSpPr txBox="1"/>
          <p:nvPr>
            <p:ph idx="1" type="body"/>
          </p:nvPr>
        </p:nvSpPr>
        <p:spPr>
          <a:xfrm>
            <a:off x="628650" y="1369219"/>
            <a:ext cx="3886200" cy="3263400"/>
          </a:xfrm>
          <a:prstGeom prst="rect">
            <a:avLst/>
          </a:prstGeom>
          <a:noFill/>
          <a:ln>
            <a:noFill/>
          </a:ln>
        </p:spPr>
        <p:txBody>
          <a:bodyPr anchorCtr="0" anchor="t" bIns="0" lIns="0" spcFirstLastPara="1" rIns="0" wrap="square" tIns="0">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298450" lvl="3" marL="1828800" rtl="0" algn="l">
              <a:lnSpc>
                <a:spcPct val="100000"/>
              </a:lnSpc>
              <a:spcBef>
                <a:spcPts val="800"/>
              </a:spcBef>
              <a:spcAft>
                <a:spcPts val="0"/>
              </a:spcAft>
              <a:buSzPts val="1100"/>
              <a:buChar char="●"/>
              <a:defRPr/>
            </a:lvl4pPr>
            <a:lvl5pPr indent="-317500" lvl="4" marL="2286000" rtl="0" algn="l">
              <a:lnSpc>
                <a:spcPct val="100000"/>
              </a:lnSpc>
              <a:spcBef>
                <a:spcPts val="800"/>
              </a:spcBef>
              <a:spcAft>
                <a:spcPts val="0"/>
              </a:spcAft>
              <a:buClr>
                <a:schemeClr val="dk1"/>
              </a:buClr>
              <a:buSzPts val="1400"/>
              <a:buChar char="○"/>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219" name="Google Shape;219;p38"/>
          <p:cNvSpPr txBox="1"/>
          <p:nvPr>
            <p:ph idx="2" type="body"/>
          </p:nvPr>
        </p:nvSpPr>
        <p:spPr>
          <a:xfrm>
            <a:off x="4629150" y="1369219"/>
            <a:ext cx="3886200" cy="3263400"/>
          </a:xfrm>
          <a:prstGeom prst="rect">
            <a:avLst/>
          </a:prstGeom>
          <a:noFill/>
          <a:ln>
            <a:noFill/>
          </a:ln>
        </p:spPr>
        <p:txBody>
          <a:bodyPr anchorCtr="0" anchor="t" bIns="0" lIns="0" spcFirstLastPara="1" rIns="0" wrap="square" tIns="0">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298450" lvl="3" marL="1828800" rtl="0" algn="l">
              <a:lnSpc>
                <a:spcPct val="100000"/>
              </a:lnSpc>
              <a:spcBef>
                <a:spcPts val="800"/>
              </a:spcBef>
              <a:spcAft>
                <a:spcPts val="0"/>
              </a:spcAft>
              <a:buSzPts val="1100"/>
              <a:buChar char="●"/>
              <a:defRPr/>
            </a:lvl4pPr>
            <a:lvl5pPr indent="-317500" lvl="4" marL="2286000" rtl="0" algn="l">
              <a:lnSpc>
                <a:spcPct val="100000"/>
              </a:lnSpc>
              <a:spcBef>
                <a:spcPts val="800"/>
              </a:spcBef>
              <a:spcAft>
                <a:spcPts val="0"/>
              </a:spcAft>
              <a:buClr>
                <a:schemeClr val="dk1"/>
              </a:buClr>
              <a:buSzPts val="1400"/>
              <a:buChar char="○"/>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220" name="Google Shape;220;p38"/>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Arial "/>
                <a:ea typeface="Arial "/>
                <a:cs typeface="Arial "/>
                <a:sym typeface="Arial "/>
              </a:defRPr>
            </a:lvl1pPr>
            <a:lvl2pPr lvl="1"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2pPr>
            <a:lvl3pPr lvl="2"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3pPr>
            <a:lvl4pPr lvl="3"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4pPr>
            <a:lvl5pPr lvl="4"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5pPr>
            <a:lvl6pPr lvl="5"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6pPr>
            <a:lvl7pPr lvl="6"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7pPr>
            <a:lvl8pPr lvl="7"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8pPr>
            <a:lvl9pPr lvl="8" marR="0" rtl="0" algn="l">
              <a:spcBef>
                <a:spcPts val="0"/>
              </a:spcBef>
              <a:spcAft>
                <a:spcPts val="0"/>
              </a:spcAft>
              <a:buSzPts val="1100"/>
              <a:buNone/>
              <a:defRPr b="0" i="0" sz="1400" u="none" cap="none" strike="noStrike">
                <a:solidFill>
                  <a:schemeClr val="dk1"/>
                </a:solidFill>
                <a:latin typeface="Arial "/>
                <a:ea typeface="Arial "/>
                <a:cs typeface="Arial "/>
                <a:sym typeface="Arial "/>
              </a:defRPr>
            </a:lvl9pPr>
          </a:lstStyle>
          <a:p/>
        </p:txBody>
      </p:sp>
      <p:sp>
        <p:nvSpPr>
          <p:cNvPr id="221" name="Google Shape;221;p38"/>
          <p:cNvSpPr txBox="1"/>
          <p:nvPr>
            <p:ph idx="11" type="ftr"/>
          </p:nvPr>
        </p:nvSpPr>
        <p:spPr>
          <a:xfrm>
            <a:off x="216000" y="4644000"/>
            <a:ext cx="5670000" cy="2700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22" name="Google Shape;222;p38"/>
          <p:cNvSpPr/>
          <p:nvPr>
            <p:ph idx="12" type="sldNum"/>
          </p:nvPr>
        </p:nvSpPr>
        <p:spPr>
          <a:xfrm>
            <a:off x="8681823" y="4681323"/>
            <a:ext cx="203100" cy="203100"/>
          </a:xfrm>
          <a:prstGeom prst="ellipse">
            <a:avLst/>
          </a:prstGeom>
          <a:solidFill>
            <a:schemeClr val="accent1"/>
          </a:solidFill>
          <a:ln>
            <a:noFill/>
          </a:ln>
        </p:spPr>
        <p:txBody>
          <a:bodyPr anchorCtr="0" anchor="ctr" bIns="0" lIns="0" spcFirstLastPara="1" rIns="0" wrap="square" tIns="0">
            <a:normAutofit lnSpcReduction="10000"/>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ое разделение 60 40">
  <p:cSld name="Вертикальное разделение 60 40">
    <p:spTree>
      <p:nvGrpSpPr>
        <p:cNvPr id="223" name="Shape 223"/>
        <p:cNvGrpSpPr/>
        <p:nvPr/>
      </p:nvGrpSpPr>
      <p:grpSpPr>
        <a:xfrm>
          <a:off x="0" y="0"/>
          <a:ext cx="0" cy="0"/>
          <a:chOff x="0" y="0"/>
          <a:chExt cx="0" cy="0"/>
        </a:xfrm>
      </p:grpSpPr>
      <p:sp>
        <p:nvSpPr>
          <p:cNvPr id="224" name="Google Shape;224;p39"/>
          <p:cNvSpPr/>
          <p:nvPr/>
        </p:nvSpPr>
        <p:spPr>
          <a:xfrm>
            <a:off x="507089" y="3253587"/>
            <a:ext cx="8130000" cy="34200"/>
          </a:xfrm>
          <a:prstGeom prst="rect">
            <a:avLst/>
          </a:prstGeom>
          <a:solidFill>
            <a:schemeClr val="dk1">
              <a:alpha val="5569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
              <a:ea typeface="Arial "/>
              <a:cs typeface="Arial "/>
              <a:sym typeface="Arial "/>
            </a:endParaRPr>
          </a:p>
        </p:txBody>
      </p:sp>
      <p:sp>
        <p:nvSpPr>
          <p:cNvPr id="225" name="Google Shape;225;p39"/>
          <p:cNvSpPr txBox="1"/>
          <p:nvPr/>
        </p:nvSpPr>
        <p:spPr>
          <a:xfrm>
            <a:off x="0" y="-327"/>
            <a:ext cx="9144000" cy="3257700"/>
          </a:xfrm>
          <a:prstGeom prst="rect">
            <a:avLst/>
          </a:prstGeom>
          <a:gradFill>
            <a:gsLst>
              <a:gs pos="0">
                <a:schemeClr val="dk2"/>
              </a:gs>
              <a:gs pos="100000">
                <a:schemeClr val="accent2"/>
              </a:gs>
            </a:gsLst>
            <a:lin ang="14400033" scaled="0"/>
          </a:gradFill>
          <a:ln>
            <a:noFill/>
          </a:ln>
        </p:spPr>
        <p:txBody>
          <a:bodyPr anchorCtr="0" anchor="t" bIns="34275" lIns="68575" spcFirstLastPara="1" rIns="68575" wrap="square" tIns="34275">
            <a:noAutofit/>
          </a:bodyPr>
          <a:lstStyle/>
          <a:p>
            <a:pPr indent="-127000" lvl="0" marL="203200" marR="0" rtl="0" algn="l">
              <a:lnSpc>
                <a:spcPct val="100000"/>
              </a:lnSpc>
              <a:spcBef>
                <a:spcPts val="0"/>
              </a:spcBef>
              <a:spcAft>
                <a:spcPts val="0"/>
              </a:spcAft>
              <a:buClr>
                <a:schemeClr val="accent2"/>
              </a:buClr>
              <a:buSzPts val="1200"/>
              <a:buFont typeface="Arial"/>
              <a:buNone/>
            </a:pPr>
            <a:r>
              <a:t/>
            </a:r>
            <a:endParaRPr sz="1200">
              <a:solidFill>
                <a:schemeClr val="dk1"/>
              </a:solidFill>
              <a:latin typeface="Arial "/>
              <a:ea typeface="Arial "/>
              <a:cs typeface="Arial "/>
              <a:sym typeface="Arial "/>
            </a:endParaRPr>
          </a:p>
        </p:txBody>
      </p:sp>
      <p:sp>
        <p:nvSpPr>
          <p:cNvPr id="226" name="Google Shape;226;p39"/>
          <p:cNvSpPr txBox="1"/>
          <p:nvPr>
            <p:ph type="title"/>
          </p:nvPr>
        </p:nvSpPr>
        <p:spPr>
          <a:xfrm>
            <a:off x="513000" y="606140"/>
            <a:ext cx="5670000" cy="2775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2400"/>
              <a:buFont typeface="Gill Sans"/>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7" name="Google Shape;227;p39"/>
          <p:cNvSpPr txBox="1"/>
          <p:nvPr>
            <p:ph idx="11" type="ftr"/>
          </p:nvPr>
        </p:nvSpPr>
        <p:spPr>
          <a:xfrm>
            <a:off x="216000" y="4644000"/>
            <a:ext cx="5670000" cy="2700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28" name="Google Shape;228;p39"/>
          <p:cNvSpPr/>
          <p:nvPr>
            <p:ph idx="12" type="sldNum"/>
          </p:nvPr>
        </p:nvSpPr>
        <p:spPr>
          <a:xfrm>
            <a:off x="8681823" y="4681323"/>
            <a:ext cx="203100" cy="203100"/>
          </a:xfrm>
          <a:prstGeom prst="ellipse">
            <a:avLst/>
          </a:prstGeom>
          <a:solidFill>
            <a:schemeClr val="accent1"/>
          </a:solidFill>
          <a:ln>
            <a:noFill/>
          </a:ln>
        </p:spPr>
        <p:txBody>
          <a:bodyPr anchorCtr="0" anchor="ctr" bIns="0" lIns="0" spcFirstLastPara="1" rIns="0" wrap="square" tIns="0">
            <a:normAutofit lnSpcReduction="10000"/>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ru"/>
              <a:t>‹#›</a:t>
            </a:fld>
            <a:endParaRPr/>
          </a:p>
        </p:txBody>
      </p:sp>
      <p:sp>
        <p:nvSpPr>
          <p:cNvPr id="229" name="Google Shape;229;p39"/>
          <p:cNvSpPr txBox="1"/>
          <p:nvPr>
            <p:ph idx="1" type="body"/>
          </p:nvPr>
        </p:nvSpPr>
        <p:spPr>
          <a:xfrm>
            <a:off x="513160" y="1054232"/>
            <a:ext cx="5669700" cy="27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700"/>
              <a:buNone/>
              <a:defRPr sz="1700">
                <a:solidFill>
                  <a:schemeClr val="lt1"/>
                </a:solidFill>
                <a:latin typeface="Gill Sans"/>
                <a:ea typeface="Gill Sans"/>
                <a:cs typeface="Gill Sans"/>
                <a:sym typeface="Gill Sans"/>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298450" lvl="3" marL="1828800" rtl="0" algn="l">
              <a:lnSpc>
                <a:spcPct val="100000"/>
              </a:lnSpc>
              <a:spcBef>
                <a:spcPts val="800"/>
              </a:spcBef>
              <a:spcAft>
                <a:spcPts val="0"/>
              </a:spcAft>
              <a:buSzPts val="1100"/>
              <a:buChar char="●"/>
              <a:defRPr/>
            </a:lvl4pPr>
            <a:lvl5pPr indent="-317500" lvl="4" marL="2286000" rtl="0" algn="l">
              <a:lnSpc>
                <a:spcPct val="100000"/>
              </a:lnSpc>
              <a:spcBef>
                <a:spcPts val="800"/>
              </a:spcBef>
              <a:spcAft>
                <a:spcPts val="0"/>
              </a:spcAft>
              <a:buClr>
                <a:schemeClr val="dk1"/>
              </a:buClr>
              <a:buSzPts val="1400"/>
              <a:buChar char="○"/>
              <a:defRPr/>
            </a:lvl5pPr>
            <a:lvl6pPr indent="-317500" lvl="5" marL="2743200" rtl="0" algn="l">
              <a:lnSpc>
                <a:spcPct val="90000"/>
              </a:lnSpc>
              <a:spcBef>
                <a:spcPts val="8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230" name="Google Shape;230;p39"/>
          <p:cNvSpPr/>
          <p:nvPr/>
        </p:nvSpPr>
        <p:spPr>
          <a:xfrm rot="5400000">
            <a:off x="6165225" y="278775"/>
            <a:ext cx="3257550" cy="2700000"/>
          </a:xfrm>
          <a:custGeom>
            <a:rect b="b" l="l" r="r" t="t"/>
            <a:pathLst>
              <a:path extrusionOk="0" h="3600000" w="4343400">
                <a:moveTo>
                  <a:pt x="0" y="3600000"/>
                </a:moveTo>
                <a:lnTo>
                  <a:pt x="0" y="0"/>
                </a:lnTo>
                <a:lnTo>
                  <a:pt x="180000" y="0"/>
                </a:lnTo>
                <a:lnTo>
                  <a:pt x="4343400" y="0"/>
                </a:lnTo>
                <a:lnTo>
                  <a:pt x="4343400" y="180000"/>
                </a:lnTo>
                <a:lnTo>
                  <a:pt x="180000" y="180000"/>
                </a:lnTo>
                <a:lnTo>
                  <a:pt x="180000" y="3600000"/>
                </a:lnTo>
                <a:close/>
              </a:path>
            </a:pathLst>
          </a:custGeom>
          <a:gradFill>
            <a:gsLst>
              <a:gs pos="0">
                <a:srgbClr val="FFFFFF">
                  <a:alpha val="4705"/>
                </a:srgbClr>
              </a:gs>
              <a:gs pos="100000">
                <a:srgbClr val="FFFFFF">
                  <a:alpha val="2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
              <a:ea typeface="Arial "/>
              <a:cs typeface="Arial "/>
              <a:sym typeface="Arial "/>
            </a:endParaRPr>
          </a:p>
        </p:txBody>
      </p:sp>
      <p:sp>
        <p:nvSpPr>
          <p:cNvPr id="231" name="Google Shape;231;p39"/>
          <p:cNvSpPr/>
          <p:nvPr/>
        </p:nvSpPr>
        <p:spPr>
          <a:xfrm rot="5400000">
            <a:off x="6851025" y="2850525"/>
            <a:ext cx="1885950" cy="2700000"/>
          </a:xfrm>
          <a:custGeom>
            <a:rect b="b" l="l" r="r" t="t"/>
            <a:pathLst>
              <a:path extrusionOk="0" h="3600000" w="25146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rgbClr val="7F7F7F">
              <a:alpha val="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
              <a:ea typeface="Arial "/>
              <a:cs typeface="Arial "/>
              <a:sym typeface="Arial "/>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1">
  <p:cSld name="OBJECT_4">
    <p:spTree>
      <p:nvGrpSpPr>
        <p:cNvPr id="232" name="Shape 232"/>
        <p:cNvGrpSpPr/>
        <p:nvPr/>
      </p:nvGrpSpPr>
      <p:grpSpPr>
        <a:xfrm>
          <a:off x="0" y="0"/>
          <a:ext cx="0" cy="0"/>
          <a:chOff x="0" y="0"/>
          <a:chExt cx="0" cy="0"/>
        </a:xfrm>
      </p:grpSpPr>
      <p:sp>
        <p:nvSpPr>
          <p:cNvPr id="233" name="Google Shape;233;p4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4" name="Google Shape;234;p4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235" name="Google Shape;235;p4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4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4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theme" Target="../theme/theme3.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bagautdinovaer@mail.r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ctrTitle"/>
          </p:nvPr>
        </p:nvSpPr>
        <p:spPr>
          <a:xfrm>
            <a:off x="598100" y="1775222"/>
            <a:ext cx="8222100" cy="838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4760"/>
              <a:buFont typeface="Calibri"/>
              <a:buNone/>
            </a:pPr>
            <a:r>
              <a:rPr b="1" lang="ru"/>
              <a:t>Анализ данных</a:t>
            </a:r>
            <a:endParaRPr b="1"/>
          </a:p>
          <a:p>
            <a:pPr indent="0" lvl="0" marL="0" rtl="0" algn="ctr">
              <a:lnSpc>
                <a:spcPct val="100000"/>
              </a:lnSpc>
              <a:spcBef>
                <a:spcPts val="0"/>
              </a:spcBef>
              <a:spcAft>
                <a:spcPts val="0"/>
              </a:spcAft>
              <a:buClr>
                <a:schemeClr val="dk1"/>
              </a:buClr>
              <a:buSzPct val="104760"/>
              <a:buFont typeface="Calibri"/>
              <a:buNone/>
            </a:pPr>
            <a:r>
              <a:rPr b="1" lang="ru"/>
              <a:t>Лекция 4</a:t>
            </a:r>
            <a:endParaRPr b="1"/>
          </a:p>
          <a:p>
            <a:pPr indent="0" lvl="0" marL="0" rtl="0" algn="ctr">
              <a:lnSpc>
                <a:spcPct val="100000"/>
              </a:lnSpc>
              <a:spcBef>
                <a:spcPts val="0"/>
              </a:spcBef>
              <a:spcAft>
                <a:spcPts val="0"/>
              </a:spcAft>
              <a:buClr>
                <a:schemeClr val="dk1"/>
              </a:buClr>
              <a:buSzPct val="104760"/>
              <a:buFont typeface="Calibri"/>
              <a:buNone/>
            </a:pPr>
            <a:r>
              <a:rPr b="1" lang="ru"/>
              <a:t>28.04</a:t>
            </a:r>
            <a:endParaRPr b="1"/>
          </a:p>
        </p:txBody>
      </p:sp>
      <p:sp>
        <p:nvSpPr>
          <p:cNvPr id="244" name="Google Shape;244;p41"/>
          <p:cNvSpPr txBox="1"/>
          <p:nvPr>
            <p:ph idx="1" type="subTitle"/>
          </p:nvPr>
        </p:nvSpPr>
        <p:spPr>
          <a:xfrm>
            <a:off x="598100" y="3759591"/>
            <a:ext cx="8222100" cy="11205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SzPct val="117647"/>
              <a:buNone/>
            </a:pPr>
            <a:r>
              <a:rPr lang="ru"/>
              <a:t>Багаутдинова Эльмира Рафиковна</a:t>
            </a:r>
            <a:br>
              <a:rPr lang="ru"/>
            </a:br>
            <a:r>
              <a:rPr lang="ru"/>
              <a:t>Кафедра фундаментальной математики </a:t>
            </a:r>
            <a:br>
              <a:rPr lang="ru"/>
            </a:br>
            <a:r>
              <a:rPr lang="ru" u="sng">
                <a:solidFill>
                  <a:schemeClr val="hlink"/>
                </a:solidFill>
                <a:hlinkClick r:id="rId3"/>
              </a:rPr>
              <a:t>bagautdinovaer@mail.ru</a:t>
            </a:r>
            <a:br>
              <a:rPr lang="ru"/>
            </a:br>
            <a:r>
              <a:rPr lang="ru"/>
              <a:t>ebagautdinova@hse.ru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Классификация</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Логистическая регрессия</a:t>
            </a:r>
            <a:endParaRPr/>
          </a:p>
        </p:txBody>
      </p:sp>
      <p:sp>
        <p:nvSpPr>
          <p:cNvPr id="303" name="Google Shape;303;p51"/>
          <p:cNvSpPr txBox="1"/>
          <p:nvPr>
            <p:ph idx="1" type="body"/>
          </p:nvPr>
        </p:nvSpPr>
        <p:spPr>
          <a:xfrm>
            <a:off x="311700" y="1229875"/>
            <a:ext cx="61200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solidFill>
                  <a:srgbClr val="0D0D0D"/>
                </a:solidFill>
                <a:highlight>
                  <a:srgbClr val="FFFFFF"/>
                </a:highlight>
              </a:rPr>
              <a:t>Логистическая регрессия — это статистическая модель, используемая для прогнозирования вероятности возникновения события путём подгонки данных к логистической кривой. Она широко используется для бинарной классификации.</a:t>
            </a:r>
            <a:endParaRPr sz="1600">
              <a:solidFill>
                <a:srgbClr val="0D0D0D"/>
              </a:solidFill>
              <a:highlight>
                <a:srgbClr val="FFFFFF"/>
              </a:highlight>
            </a:endParaRPr>
          </a:p>
          <a:p>
            <a:pPr indent="0" lvl="0" marL="0" rtl="0" algn="l">
              <a:spcBef>
                <a:spcPts val="1500"/>
              </a:spcBef>
              <a:spcAft>
                <a:spcPts val="0"/>
              </a:spcAft>
              <a:buNone/>
            </a:pPr>
            <a:r>
              <a:rPr b="1" lang="ru" sz="1400">
                <a:solidFill>
                  <a:srgbClr val="0D0D0D"/>
                </a:solidFill>
                <a:highlight>
                  <a:srgbClr val="FFFFFF"/>
                </a:highlight>
              </a:rPr>
              <a:t>Как работает логистическая регрессия:</a:t>
            </a:r>
            <a:endParaRPr b="1" sz="1400">
              <a:solidFill>
                <a:srgbClr val="0D0D0D"/>
              </a:solidFill>
              <a:highlight>
                <a:srgbClr val="FFFFFF"/>
              </a:highlight>
            </a:endParaRPr>
          </a:p>
          <a:p>
            <a:pPr indent="0" lvl="0" marL="0" rtl="0" algn="l">
              <a:spcBef>
                <a:spcPts val="0"/>
              </a:spcBef>
              <a:spcAft>
                <a:spcPts val="1200"/>
              </a:spcAft>
              <a:buNone/>
            </a:pPr>
            <a:r>
              <a:t/>
            </a:r>
            <a:endParaRPr sz="2200"/>
          </a:p>
        </p:txBody>
      </p:sp>
      <p:pic>
        <p:nvPicPr>
          <p:cNvPr id="304" name="Google Shape;304;p51"/>
          <p:cNvPicPr preferRelativeResize="0"/>
          <p:nvPr/>
        </p:nvPicPr>
        <p:blipFill>
          <a:blip r:embed="rId3">
            <a:alphaModFix/>
          </a:blip>
          <a:stretch>
            <a:fillRect/>
          </a:stretch>
        </p:blipFill>
        <p:spPr>
          <a:xfrm>
            <a:off x="311700" y="2668504"/>
            <a:ext cx="6119924" cy="2069975"/>
          </a:xfrm>
          <a:prstGeom prst="rect">
            <a:avLst/>
          </a:prstGeom>
          <a:noFill/>
          <a:ln>
            <a:noFill/>
          </a:ln>
        </p:spPr>
      </p:pic>
      <p:pic>
        <p:nvPicPr>
          <p:cNvPr id="305" name="Google Shape;305;p51"/>
          <p:cNvPicPr preferRelativeResize="0"/>
          <p:nvPr/>
        </p:nvPicPr>
        <p:blipFill>
          <a:blip r:embed="rId4">
            <a:alphaModFix/>
          </a:blip>
          <a:stretch>
            <a:fillRect/>
          </a:stretch>
        </p:blipFill>
        <p:spPr>
          <a:xfrm>
            <a:off x="6584100" y="1170200"/>
            <a:ext cx="2407500" cy="22969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1" name="Google Shape;311;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2" name="Google Shape;312;p52"/>
          <p:cNvPicPr preferRelativeResize="0"/>
          <p:nvPr/>
        </p:nvPicPr>
        <p:blipFill rotWithShape="1">
          <a:blip r:embed="rId3">
            <a:alphaModFix/>
          </a:blip>
          <a:srcRect b="0" l="0" r="0" t="0"/>
          <a:stretch/>
        </p:blipFill>
        <p:spPr>
          <a:xfrm>
            <a:off x="110417" y="106535"/>
            <a:ext cx="5765588" cy="3585851"/>
          </a:xfrm>
          <a:prstGeom prst="rect">
            <a:avLst/>
          </a:prstGeom>
          <a:noFill/>
          <a:ln>
            <a:noFill/>
          </a:ln>
        </p:spPr>
      </p:pic>
      <p:pic>
        <p:nvPicPr>
          <p:cNvPr id="313" name="Google Shape;313;p52"/>
          <p:cNvPicPr preferRelativeResize="0"/>
          <p:nvPr/>
        </p:nvPicPr>
        <p:blipFill rotWithShape="1">
          <a:blip r:embed="rId4">
            <a:alphaModFix/>
          </a:blip>
          <a:srcRect b="0" l="0" r="0" t="0"/>
          <a:stretch/>
        </p:blipFill>
        <p:spPr>
          <a:xfrm>
            <a:off x="181756" y="3692375"/>
            <a:ext cx="4335973" cy="12845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9" name="Google Shape;319;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53"/>
          <p:cNvPicPr preferRelativeResize="0"/>
          <p:nvPr/>
        </p:nvPicPr>
        <p:blipFill>
          <a:blip r:embed="rId3">
            <a:alphaModFix/>
          </a:blip>
          <a:stretch>
            <a:fillRect/>
          </a:stretch>
        </p:blipFill>
        <p:spPr>
          <a:xfrm>
            <a:off x="6" y="0"/>
            <a:ext cx="6385639"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nvSpPr>
        <p:spPr>
          <a:xfrm>
            <a:off x="302854" y="1229880"/>
            <a:ext cx="6634800" cy="267600"/>
          </a:xfrm>
          <a:prstGeom prst="rect">
            <a:avLst/>
          </a:prstGeom>
          <a:blipFill rotWithShape="1">
            <a:blip r:embed="rId3">
              <a:alphaModFix/>
            </a:blip>
            <a:stretch>
              <a:fillRect b="-47448" l="0" r="0" t="-20339"/>
            </a:stretch>
          </a:blipFill>
          <a:ln>
            <a:noFill/>
          </a:ln>
        </p:spPr>
        <p:txBody>
          <a:bodyPr anchorCtr="0" anchor="t" bIns="0" lIns="0" spcFirstLastPara="1" rIns="0" wrap="square" tIns="0">
            <a:noAutofit/>
          </a:bodyPr>
          <a:lstStyle/>
          <a:p>
            <a:pPr indent="0" lvl="0" marL="0" rtl="0" algn="l">
              <a:spcBef>
                <a:spcPts val="0"/>
              </a:spcBef>
              <a:spcAft>
                <a:spcPts val="0"/>
              </a:spcAft>
              <a:buNone/>
            </a:pPr>
            <a:r>
              <a:rPr lang="ru" sz="2200">
                <a:solidFill>
                  <a:srgbClr val="000000"/>
                </a:solidFill>
                <a:latin typeface="Gill Sans"/>
                <a:ea typeface="Gill Sans"/>
                <a:cs typeface="Gill Sans"/>
                <a:sym typeface="Gill Sans"/>
              </a:rPr>
              <a:t> </a:t>
            </a:r>
            <a:endParaRPr sz="2200">
              <a:solidFill>
                <a:srgbClr val="000000"/>
              </a:solidFill>
              <a:latin typeface="Gill Sans"/>
              <a:ea typeface="Gill Sans"/>
              <a:cs typeface="Gill Sans"/>
              <a:sym typeface="Gill Sans"/>
            </a:endParaRPr>
          </a:p>
        </p:txBody>
      </p:sp>
      <p:sp>
        <p:nvSpPr>
          <p:cNvPr id="326" name="Google Shape;326;p54"/>
          <p:cNvSpPr txBox="1"/>
          <p:nvPr/>
        </p:nvSpPr>
        <p:spPr>
          <a:xfrm>
            <a:off x="302838" y="232599"/>
            <a:ext cx="4998600" cy="275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ru" sz="3200">
                <a:solidFill>
                  <a:srgbClr val="107082"/>
                </a:solidFill>
                <a:latin typeface="Gill Sans"/>
                <a:ea typeface="Gill Sans"/>
                <a:cs typeface="Gill Sans"/>
                <a:sym typeface="Gill Sans"/>
              </a:rPr>
              <a:t>ПЕРЕХОД К ВЕРОЯТНОСТИ</a:t>
            </a:r>
            <a:endParaRPr b="1" sz="3200">
              <a:solidFill>
                <a:srgbClr val="107082"/>
              </a:solidFill>
              <a:latin typeface="Gill Sans"/>
              <a:ea typeface="Gill Sans"/>
              <a:cs typeface="Gill Sans"/>
              <a:sym typeface="Gill Sans"/>
            </a:endParaRPr>
          </a:p>
        </p:txBody>
      </p:sp>
      <p:sp>
        <p:nvSpPr>
          <p:cNvPr id="327" name="Google Shape;327;p54"/>
          <p:cNvSpPr txBox="1"/>
          <p:nvPr/>
        </p:nvSpPr>
        <p:spPr>
          <a:xfrm>
            <a:off x="232629" y="1574885"/>
            <a:ext cx="7169100" cy="274500"/>
          </a:xfrm>
          <a:prstGeom prst="rect">
            <a:avLst/>
          </a:prstGeom>
          <a:blipFill rotWithShape="1">
            <a:blip r:embed="rId4">
              <a:alphaModFix/>
            </a:blip>
            <a:stretch>
              <a:fillRect b="-26669" l="0" r="0" t="-999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 sz="1800">
                <a:latin typeface="Arial"/>
                <a:ea typeface="Arial"/>
                <a:cs typeface="Arial"/>
                <a:sym typeface="Arial"/>
              </a:rPr>
              <a:t> </a:t>
            </a:r>
            <a:endParaRPr/>
          </a:p>
        </p:txBody>
      </p:sp>
      <p:pic>
        <p:nvPicPr>
          <p:cNvPr id="328" name="Google Shape;328;p54"/>
          <p:cNvPicPr preferRelativeResize="0"/>
          <p:nvPr/>
        </p:nvPicPr>
        <p:blipFill rotWithShape="1">
          <a:blip r:embed="rId5">
            <a:alphaModFix/>
          </a:blip>
          <a:srcRect b="0" l="0" r="0" t="0"/>
          <a:stretch/>
        </p:blipFill>
        <p:spPr>
          <a:xfrm>
            <a:off x="370040" y="2571752"/>
            <a:ext cx="5569903" cy="1911797"/>
          </a:xfrm>
          <a:prstGeom prst="rect">
            <a:avLst/>
          </a:prstGeom>
          <a:noFill/>
          <a:ln>
            <a:noFill/>
          </a:ln>
        </p:spPr>
      </p:pic>
      <p:sp>
        <p:nvSpPr>
          <p:cNvPr id="329" name="Google Shape;329;p54"/>
          <p:cNvSpPr txBox="1"/>
          <p:nvPr/>
        </p:nvSpPr>
        <p:spPr>
          <a:xfrm>
            <a:off x="232629" y="2011434"/>
            <a:ext cx="4031100" cy="274500"/>
          </a:xfrm>
          <a:prstGeom prst="rect">
            <a:avLst/>
          </a:prstGeom>
          <a:blipFill rotWithShape="1">
            <a:blip r:embed="rId6">
              <a:alphaModFix/>
            </a:blip>
            <a:stretch>
              <a:fillRect b="-24588" l="0" r="0" t="-81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 sz="1800">
                <a:latin typeface="Arial"/>
                <a:ea typeface="Arial"/>
                <a:cs typeface="Arial"/>
                <a:sym typeface="Aria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5" name="Google Shape;335;p55"/>
          <p:cNvSpPr txBox="1"/>
          <p:nvPr/>
        </p:nvSpPr>
        <p:spPr>
          <a:xfrm>
            <a:off x="232623" y="335999"/>
            <a:ext cx="6181800" cy="312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ru" sz="3200">
                <a:solidFill>
                  <a:srgbClr val="107082"/>
                </a:solidFill>
                <a:latin typeface="Gill Sans"/>
                <a:ea typeface="Gill Sans"/>
                <a:cs typeface="Gill Sans"/>
                <a:sym typeface="Gill Sans"/>
              </a:rPr>
              <a:t>ЧТО МИНИМИЗИУЕМ?</a:t>
            </a:r>
            <a:endParaRPr b="1" sz="3200">
              <a:solidFill>
                <a:srgbClr val="107082"/>
              </a:solidFill>
              <a:latin typeface="Gill Sans"/>
              <a:ea typeface="Gill Sans"/>
              <a:cs typeface="Gill Sans"/>
              <a:sym typeface="Gill Sans"/>
            </a:endParaRPr>
          </a:p>
        </p:txBody>
      </p:sp>
      <p:pic>
        <p:nvPicPr>
          <p:cNvPr id="336" name="Google Shape;336;p55"/>
          <p:cNvPicPr preferRelativeResize="0"/>
          <p:nvPr/>
        </p:nvPicPr>
        <p:blipFill rotWithShape="1">
          <a:blip r:embed="rId3">
            <a:alphaModFix/>
          </a:blip>
          <a:srcRect b="0" l="0" r="0" t="0"/>
          <a:stretch/>
        </p:blipFill>
        <p:spPr>
          <a:xfrm>
            <a:off x="450044" y="938403"/>
            <a:ext cx="6237378" cy="1298783"/>
          </a:xfrm>
          <a:prstGeom prst="rect">
            <a:avLst/>
          </a:prstGeom>
          <a:noFill/>
          <a:ln>
            <a:noFill/>
          </a:ln>
        </p:spPr>
      </p:pic>
      <p:pic>
        <p:nvPicPr>
          <p:cNvPr id="337" name="Google Shape;337;p55"/>
          <p:cNvPicPr preferRelativeResize="0"/>
          <p:nvPr/>
        </p:nvPicPr>
        <p:blipFill rotWithShape="1">
          <a:blip r:embed="rId4">
            <a:alphaModFix/>
          </a:blip>
          <a:srcRect b="0" l="0" r="0" t="0"/>
          <a:stretch/>
        </p:blipFill>
        <p:spPr>
          <a:xfrm>
            <a:off x="232619" y="2527282"/>
            <a:ext cx="6464103" cy="20225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3" name="Google Shape;343;p56"/>
          <p:cNvSpPr txBox="1"/>
          <p:nvPr/>
        </p:nvSpPr>
        <p:spPr>
          <a:xfrm>
            <a:off x="477438" y="869868"/>
            <a:ext cx="7559700" cy="36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ru" sz="2200">
                <a:solidFill>
                  <a:srgbClr val="000000"/>
                </a:solidFill>
                <a:latin typeface="Gill Sans"/>
                <a:ea typeface="Gill Sans"/>
                <a:cs typeface="Gill Sans"/>
                <a:sym typeface="Gill Sans"/>
              </a:rPr>
              <a:t>Если веса слишком большие или разных порядков</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rPr lang="ru" sz="2200">
                <a:solidFill>
                  <a:srgbClr val="000000"/>
                </a:solidFill>
                <a:latin typeface="Gill Sans"/>
                <a:ea typeface="Gill Sans"/>
                <a:cs typeface="Gill Sans"/>
                <a:sym typeface="Gill Sans"/>
              </a:rPr>
              <a:t>L2 регуляризация</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rPr lang="ru" sz="2200">
                <a:solidFill>
                  <a:srgbClr val="000000"/>
                </a:solidFill>
                <a:latin typeface="Gill Sans"/>
                <a:ea typeface="Gill Sans"/>
                <a:cs typeface="Gill Sans"/>
                <a:sym typeface="Gill Sans"/>
              </a:rPr>
              <a:t>L1 регуляризация</a:t>
            </a:r>
            <a:endParaRPr sz="2200">
              <a:solidFill>
                <a:srgbClr val="000000"/>
              </a:solidFill>
              <a:latin typeface="Gill Sans"/>
              <a:ea typeface="Gill Sans"/>
              <a:cs typeface="Gill Sans"/>
              <a:sym typeface="Gill Sans"/>
            </a:endParaRPr>
          </a:p>
        </p:txBody>
      </p:sp>
      <p:sp>
        <p:nvSpPr>
          <p:cNvPr id="344" name="Google Shape;344;p56"/>
          <p:cNvSpPr txBox="1"/>
          <p:nvPr/>
        </p:nvSpPr>
        <p:spPr>
          <a:xfrm>
            <a:off x="477225" y="272411"/>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ru" sz="2800">
                <a:solidFill>
                  <a:srgbClr val="107082"/>
                </a:solidFill>
                <a:latin typeface="Gill Sans"/>
                <a:ea typeface="Gill Sans"/>
                <a:cs typeface="Gill Sans"/>
                <a:sym typeface="Gill Sans"/>
              </a:rPr>
              <a:t>РЕГУЛЯРИЗАЦИЯ ФУНКЦИИ ПОТЕРЬ</a:t>
            </a:r>
            <a:endParaRPr b="1" sz="2800">
              <a:solidFill>
                <a:srgbClr val="107082"/>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L1 регуляризация</a:t>
            </a:r>
            <a:endParaRPr/>
          </a:p>
        </p:txBody>
      </p:sp>
      <p:sp>
        <p:nvSpPr>
          <p:cNvPr id="350" name="Google Shape;350;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1" name="Google Shape;351;p57"/>
          <p:cNvPicPr preferRelativeResize="0"/>
          <p:nvPr/>
        </p:nvPicPr>
        <p:blipFill>
          <a:blip r:embed="rId3">
            <a:alphaModFix/>
          </a:blip>
          <a:stretch>
            <a:fillRect/>
          </a:stretch>
        </p:blipFill>
        <p:spPr>
          <a:xfrm>
            <a:off x="-1" y="1356951"/>
            <a:ext cx="4878950" cy="3489300"/>
          </a:xfrm>
          <a:prstGeom prst="rect">
            <a:avLst/>
          </a:prstGeom>
          <a:noFill/>
          <a:ln>
            <a:noFill/>
          </a:ln>
        </p:spPr>
      </p:pic>
      <p:pic>
        <p:nvPicPr>
          <p:cNvPr id="352" name="Google Shape;352;p57"/>
          <p:cNvPicPr preferRelativeResize="0"/>
          <p:nvPr/>
        </p:nvPicPr>
        <p:blipFill rotWithShape="1">
          <a:blip r:embed="rId4">
            <a:alphaModFix/>
          </a:blip>
          <a:srcRect b="0" l="0" r="0" t="0"/>
          <a:stretch/>
        </p:blipFill>
        <p:spPr>
          <a:xfrm>
            <a:off x="4966427" y="3"/>
            <a:ext cx="4177575" cy="170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8" name="Google Shape;358;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9" name="Google Shape;359;p58"/>
          <p:cNvPicPr preferRelativeResize="0"/>
          <p:nvPr/>
        </p:nvPicPr>
        <p:blipFill>
          <a:blip r:embed="rId3">
            <a:alphaModFix/>
          </a:blip>
          <a:stretch>
            <a:fillRect/>
          </a:stretch>
        </p:blipFill>
        <p:spPr>
          <a:xfrm>
            <a:off x="169550" y="219699"/>
            <a:ext cx="6695651" cy="4360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L2 регуляризация</a:t>
            </a:r>
            <a:endParaRPr/>
          </a:p>
        </p:txBody>
      </p:sp>
      <p:sp>
        <p:nvSpPr>
          <p:cNvPr id="365" name="Google Shape;365;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59"/>
          <p:cNvPicPr preferRelativeResize="0"/>
          <p:nvPr/>
        </p:nvPicPr>
        <p:blipFill>
          <a:blip r:embed="rId3">
            <a:alphaModFix/>
          </a:blip>
          <a:stretch>
            <a:fillRect/>
          </a:stretch>
        </p:blipFill>
        <p:spPr>
          <a:xfrm>
            <a:off x="0" y="1615400"/>
            <a:ext cx="5807325" cy="3236425"/>
          </a:xfrm>
          <a:prstGeom prst="rect">
            <a:avLst/>
          </a:prstGeom>
          <a:noFill/>
          <a:ln>
            <a:noFill/>
          </a:ln>
        </p:spPr>
      </p:pic>
      <p:pic>
        <p:nvPicPr>
          <p:cNvPr id="367" name="Google Shape;367;p59"/>
          <p:cNvPicPr preferRelativeResize="0"/>
          <p:nvPr/>
        </p:nvPicPr>
        <p:blipFill rotWithShape="1">
          <a:blip r:embed="rId4">
            <a:alphaModFix/>
          </a:blip>
          <a:srcRect b="0" l="0" r="0" t="0"/>
          <a:stretch/>
        </p:blipFill>
        <p:spPr>
          <a:xfrm>
            <a:off x="3966800" y="0"/>
            <a:ext cx="5177201" cy="164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Кодирование категориальных переменных</a:t>
            </a:r>
            <a:endParaRPr/>
          </a:p>
        </p:txBody>
      </p:sp>
      <p:sp>
        <p:nvSpPr>
          <p:cNvPr id="250" name="Google Shape;250;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rgbClr val="0D0D0D"/>
                </a:solidFill>
                <a:highlight>
                  <a:srgbClr val="FFFFFF"/>
                </a:highlight>
              </a:rPr>
              <a:t>Большинство алгоритмов машинного обучения работает с числовыми данными, что делает необходимым преобразование категориальных переменных в числовые:</a:t>
            </a:r>
            <a:endParaRPr sz="1600">
              <a:solidFill>
                <a:srgbClr val="0D0D0D"/>
              </a:solidFill>
              <a:highlight>
                <a:srgbClr val="FFFFFF"/>
              </a:highlight>
            </a:endParaRPr>
          </a:p>
          <a:p>
            <a:pPr indent="-330200" lvl="0" marL="457200" rtl="0" algn="l">
              <a:spcBef>
                <a:spcPts val="2100"/>
              </a:spcBef>
              <a:spcAft>
                <a:spcPts val="0"/>
              </a:spcAft>
              <a:buClr>
                <a:srgbClr val="0D0D0D"/>
              </a:buClr>
              <a:buSzPts val="1600"/>
              <a:buChar char="●"/>
            </a:pPr>
            <a:r>
              <a:rPr lang="ru" sz="1600">
                <a:solidFill>
                  <a:srgbClr val="0D0D0D"/>
                </a:solidFill>
                <a:highlight>
                  <a:srgbClr val="FFFFFF"/>
                </a:highlight>
              </a:rPr>
              <a:t>One-Hot Encoding: каждая категория преобразуется в новый столбец, где 1 означает наличие категории и 0 — её отсутствие. Для избежания проблемы мультиколлинеарности (переопределения) одна из колонок обычно удаляется.</a:t>
            </a:r>
            <a:endParaRPr sz="1600">
              <a:solidFill>
                <a:srgbClr val="0D0D0D"/>
              </a:solidFill>
              <a:highlight>
                <a:srgbClr val="FFFFFF"/>
              </a:highlight>
            </a:endParaRPr>
          </a:p>
          <a:p>
            <a:pPr indent="-330200" lvl="0" marL="457200" rtl="0" algn="l">
              <a:spcBef>
                <a:spcPts val="0"/>
              </a:spcBef>
              <a:spcAft>
                <a:spcPts val="0"/>
              </a:spcAft>
              <a:buClr>
                <a:srgbClr val="0D0D0D"/>
              </a:buClr>
              <a:buSzPts val="1600"/>
              <a:buChar char="●"/>
            </a:pPr>
            <a:r>
              <a:rPr lang="ru" sz="1600">
                <a:solidFill>
                  <a:srgbClr val="0D0D0D"/>
                </a:solidFill>
                <a:highlight>
                  <a:srgbClr val="FFFFFF"/>
                </a:highlight>
              </a:rPr>
              <a:t>Label Encoding: каждой категории присваивается уникальное число. Этот метод подходит, когда категориальные признаки имеют порядок, но может ввести искажение в модели, когда такого порядка нет.</a:t>
            </a:r>
            <a:endParaRPr sz="1600">
              <a:solidFill>
                <a:srgbClr val="0D0D0D"/>
              </a:solidFill>
              <a:highlight>
                <a:srgbClr val="FFFFFF"/>
              </a:highlight>
            </a:endParaRPr>
          </a:p>
          <a:p>
            <a:pPr indent="0" lvl="0" marL="0" rtl="0" algn="l">
              <a:spcBef>
                <a:spcPts val="2100"/>
              </a:spcBef>
              <a:spcAft>
                <a:spcPts val="120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3" name="Google Shape;373;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550">
                <a:solidFill>
                  <a:srgbClr val="443D3D"/>
                </a:solidFill>
                <a:highlight>
                  <a:srgbClr val="FFFFFF"/>
                </a:highlight>
                <a:latin typeface="Arial"/>
                <a:ea typeface="Arial"/>
                <a:cs typeface="Arial"/>
                <a:sym typeface="Arial"/>
              </a:rPr>
              <a:t>Эта штрафная функция является суммой квадратов весов модели, умноженных на гиперпараметр регуляризации. Это означает, что L2 регуляризация штрафует большие значения весов, заставляя их приближаться к нулю, но в отличие от L1 регуляризации не зануляет их полностью. Вместо этого L2 регуляризация штрафует большие значения весов более гладко и непрерывно, что позволяет более уверенно управлять компромиссом между точностью и сложностью модели.</a:t>
            </a:r>
            <a:endParaRPr sz="2300"/>
          </a:p>
        </p:txBody>
      </p:sp>
      <p:pic>
        <p:nvPicPr>
          <p:cNvPr id="374" name="Google Shape;374;p60"/>
          <p:cNvPicPr preferRelativeResize="0"/>
          <p:nvPr/>
        </p:nvPicPr>
        <p:blipFill>
          <a:blip r:embed="rId3">
            <a:alphaModFix/>
          </a:blip>
          <a:stretch>
            <a:fillRect/>
          </a:stretch>
        </p:blipFill>
        <p:spPr>
          <a:xfrm>
            <a:off x="400625" y="2988750"/>
            <a:ext cx="5061749" cy="1700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Метод k-ближайших соседей (k-NN)</a:t>
            </a:r>
            <a:endParaRPr/>
          </a:p>
        </p:txBody>
      </p:sp>
      <p:sp>
        <p:nvSpPr>
          <p:cNvPr id="380" name="Google Shape;380;p61"/>
          <p:cNvSpPr txBox="1"/>
          <p:nvPr>
            <p:ph idx="1" type="body"/>
          </p:nvPr>
        </p:nvSpPr>
        <p:spPr>
          <a:xfrm>
            <a:off x="311700" y="1017800"/>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sz="1200">
                <a:solidFill>
                  <a:srgbClr val="0D0D0D"/>
                </a:solidFill>
                <a:highlight>
                  <a:srgbClr val="FFFFFF"/>
                </a:highlight>
              </a:rPr>
              <a:t>Метод k-ближайших соседей — это непараметрический алгоритм, который использует 'k' наиболее близких обучающих примеров в пространстве признаков для прогнозирования новых данных.</a:t>
            </a:r>
            <a:endParaRPr sz="1200">
              <a:solidFill>
                <a:srgbClr val="0D0D0D"/>
              </a:solidFill>
              <a:highlight>
                <a:srgbClr val="FFFFFF"/>
              </a:highlight>
            </a:endParaRPr>
          </a:p>
          <a:p>
            <a:pPr indent="0" lvl="0" marL="0" rtl="0" algn="l">
              <a:spcBef>
                <a:spcPts val="1500"/>
              </a:spcBef>
              <a:spcAft>
                <a:spcPts val="0"/>
              </a:spcAft>
              <a:buNone/>
            </a:pPr>
            <a:r>
              <a:rPr b="1" lang="ru" sz="1000">
                <a:solidFill>
                  <a:srgbClr val="0D0D0D"/>
                </a:solidFill>
                <a:highlight>
                  <a:srgbClr val="FFFFFF"/>
                </a:highlight>
              </a:rPr>
              <a:t>Как работает k-NN:</a:t>
            </a:r>
            <a:endParaRPr b="1" sz="1000">
              <a:solidFill>
                <a:srgbClr val="0D0D0D"/>
              </a:solidFill>
              <a:highlight>
                <a:srgbClr val="FFFFFF"/>
              </a:highlight>
            </a:endParaRPr>
          </a:p>
          <a:p>
            <a:pPr indent="-304800" lvl="0" marL="457200" rtl="0" algn="l">
              <a:spcBef>
                <a:spcPts val="2100"/>
              </a:spcBef>
              <a:spcAft>
                <a:spcPts val="0"/>
              </a:spcAft>
              <a:buClr>
                <a:srgbClr val="0D0D0D"/>
              </a:buClr>
              <a:buSzPts val="1200"/>
              <a:buChar char="●"/>
            </a:pPr>
            <a:r>
              <a:rPr lang="ru" sz="1200">
                <a:solidFill>
                  <a:srgbClr val="0D0D0D"/>
                </a:solidFill>
                <a:highlight>
                  <a:srgbClr val="FFFFFF"/>
                </a:highlight>
              </a:rPr>
              <a:t>Выбор числа k: Количество соседей для рассмотрения.</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ru" sz="1200">
                <a:solidFill>
                  <a:srgbClr val="0D0D0D"/>
                </a:solidFill>
                <a:highlight>
                  <a:srgbClr val="FFFFFF"/>
                </a:highlight>
              </a:rPr>
              <a:t>Вычисление расстояния: Обычно используется евклидово расстояние.</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ru" sz="1200">
                <a:solidFill>
                  <a:srgbClr val="0D0D0D"/>
                </a:solidFill>
                <a:highlight>
                  <a:srgbClr val="FFFFFF"/>
                </a:highlight>
              </a:rPr>
              <a:t>Голосование для классификации / Среднее для регрессии: Используется для определения класса или предсказания значения.</a:t>
            </a:r>
            <a:endParaRPr sz="1200">
              <a:solidFill>
                <a:srgbClr val="0D0D0D"/>
              </a:solidFill>
              <a:highlight>
                <a:srgbClr val="FFFFFF"/>
              </a:highlight>
            </a:endParaRPr>
          </a:p>
          <a:p>
            <a:pPr indent="0" lvl="0" marL="0" rtl="0" algn="l">
              <a:lnSpc>
                <a:spcPct val="150000"/>
              </a:lnSpc>
              <a:spcBef>
                <a:spcPts val="2100"/>
              </a:spcBef>
              <a:spcAft>
                <a:spcPts val="0"/>
              </a:spcAft>
              <a:buNone/>
            </a:pPr>
            <a:r>
              <a:rPr b="1" lang="ru" sz="1200">
                <a:solidFill>
                  <a:srgbClr val="0D0D0D"/>
                </a:solidFill>
                <a:highlight>
                  <a:srgbClr val="FFFFFF"/>
                </a:highlight>
              </a:rPr>
              <a:t>Оценка качества моделей</a:t>
            </a:r>
            <a:endParaRPr b="1" sz="1200">
              <a:solidFill>
                <a:srgbClr val="0D0D0D"/>
              </a:solidFill>
              <a:highlight>
                <a:srgbClr val="FFFFFF"/>
              </a:highlight>
            </a:endParaRPr>
          </a:p>
          <a:p>
            <a:pPr indent="0" lvl="0" marL="0" rtl="0" algn="l">
              <a:spcBef>
                <a:spcPts val="200"/>
              </a:spcBef>
              <a:spcAft>
                <a:spcPts val="0"/>
              </a:spcAft>
              <a:buNone/>
            </a:pPr>
            <a:r>
              <a:rPr lang="ru" sz="1200">
                <a:solidFill>
                  <a:srgbClr val="0D0D0D"/>
                </a:solidFill>
                <a:highlight>
                  <a:srgbClr val="FFFFFF"/>
                </a:highlight>
              </a:rPr>
              <a:t>Для оценки моделей используются различные метрики:</a:t>
            </a:r>
            <a:endParaRPr sz="1200">
              <a:solidFill>
                <a:srgbClr val="0D0D0D"/>
              </a:solidFill>
              <a:highlight>
                <a:srgbClr val="FFFFFF"/>
              </a:highlight>
            </a:endParaRPr>
          </a:p>
          <a:p>
            <a:pPr indent="-304800" lvl="0" marL="457200" rtl="0" algn="l">
              <a:spcBef>
                <a:spcPts val="2100"/>
              </a:spcBef>
              <a:spcAft>
                <a:spcPts val="0"/>
              </a:spcAft>
              <a:buClr>
                <a:srgbClr val="0D0D0D"/>
              </a:buClr>
              <a:buSzPts val="1200"/>
              <a:buChar char="●"/>
            </a:pPr>
            <a:r>
              <a:rPr lang="ru" sz="1200">
                <a:solidFill>
                  <a:srgbClr val="0D0D0D"/>
                </a:solidFill>
                <a:highlight>
                  <a:srgbClr val="FFFFFF"/>
                </a:highlight>
              </a:rPr>
              <a:t>Классификация: Точность (Accuracy), Полнота (Recall), Точность (Precision), F1-мера, ROC-AUC.</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ru" sz="1200">
                <a:solidFill>
                  <a:srgbClr val="0D0D0D"/>
                </a:solidFill>
                <a:highlight>
                  <a:srgbClr val="FFFFFF"/>
                </a:highlight>
              </a:rPr>
              <a:t>Регрессия: Среднеквадратичная ошибка (MSE), Средняя абсолютная ошибка (MAE).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nvSpPr>
        <p:spPr>
          <a:xfrm>
            <a:off x="4701624" y="2762495"/>
            <a:ext cx="2902500" cy="36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ru" sz="2200">
                <a:solidFill>
                  <a:srgbClr val="000000"/>
                </a:solidFill>
                <a:latin typeface="Gill Sans"/>
                <a:ea typeface="Gill Sans"/>
                <a:cs typeface="Gill Sans"/>
                <a:sym typeface="Gill Sans"/>
              </a:rPr>
              <a:t>Почему “наивные” ?</a:t>
            </a:r>
            <a:endParaRPr sz="2200">
              <a:solidFill>
                <a:srgbClr val="000000"/>
              </a:solidFill>
              <a:latin typeface="Gill Sans"/>
              <a:ea typeface="Gill Sans"/>
              <a:cs typeface="Gill Sans"/>
              <a:sym typeface="Gill Sans"/>
            </a:endParaRPr>
          </a:p>
        </p:txBody>
      </p:sp>
      <p:sp>
        <p:nvSpPr>
          <p:cNvPr id="386" name="Google Shape;386;p62"/>
          <p:cNvSpPr txBox="1"/>
          <p:nvPr/>
        </p:nvSpPr>
        <p:spPr>
          <a:xfrm>
            <a:off x="684000" y="808186"/>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ru" sz="3200">
                <a:solidFill>
                  <a:srgbClr val="107082"/>
                </a:solidFill>
              </a:rPr>
              <a:t>Наивные Байесовские алгоритмы</a:t>
            </a:r>
            <a:endParaRPr b="1" sz="3200">
              <a:solidFill>
                <a:srgbClr val="107082"/>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3"/>
          <p:cNvSpPr txBox="1"/>
          <p:nvPr/>
        </p:nvSpPr>
        <p:spPr>
          <a:xfrm>
            <a:off x="736625" y="1008025"/>
            <a:ext cx="7353300" cy="31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300">
                <a:solidFill>
                  <a:schemeClr val="dk2"/>
                </a:solidFill>
                <a:latin typeface="Roboto"/>
                <a:ea typeface="Roboto"/>
                <a:cs typeface="Roboto"/>
                <a:sym typeface="Roboto"/>
              </a:rPr>
              <a:t>Такие же наивные как и ты, когда </a:t>
            </a:r>
            <a:r>
              <a:rPr lang="ru" sz="3300">
                <a:solidFill>
                  <a:schemeClr val="dk2"/>
                </a:solidFill>
                <a:latin typeface="Roboto"/>
                <a:ea typeface="Roboto"/>
                <a:cs typeface="Roboto"/>
                <a:sym typeface="Roboto"/>
              </a:rPr>
              <a:t>надеешься</a:t>
            </a:r>
            <a:r>
              <a:rPr lang="ru" sz="3300">
                <a:solidFill>
                  <a:schemeClr val="dk2"/>
                </a:solidFill>
                <a:latin typeface="Roboto"/>
                <a:ea typeface="Roboto"/>
                <a:cs typeface="Roboto"/>
                <a:sym typeface="Roboto"/>
              </a:rPr>
              <a:t> подготовится к </a:t>
            </a:r>
            <a:r>
              <a:rPr lang="ru" sz="3300">
                <a:solidFill>
                  <a:schemeClr val="dk2"/>
                </a:solidFill>
                <a:latin typeface="Roboto"/>
                <a:ea typeface="Roboto"/>
                <a:cs typeface="Roboto"/>
                <a:sym typeface="Roboto"/>
              </a:rPr>
              <a:t>экзамену</a:t>
            </a:r>
            <a:r>
              <a:rPr lang="ru" sz="3300">
                <a:solidFill>
                  <a:schemeClr val="dk2"/>
                </a:solidFill>
                <a:latin typeface="Roboto"/>
                <a:ea typeface="Roboto"/>
                <a:cs typeface="Roboto"/>
                <a:sym typeface="Roboto"/>
              </a:rPr>
              <a:t> за 1 ночь</a:t>
            </a:r>
            <a:endParaRPr sz="33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4"/>
          <p:cNvSpPr txBox="1"/>
          <p:nvPr/>
        </p:nvSpPr>
        <p:spPr>
          <a:xfrm>
            <a:off x="361138" y="841881"/>
            <a:ext cx="7559700" cy="4057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ru" sz="2200">
                <a:solidFill>
                  <a:srgbClr val="000000"/>
                </a:solidFill>
                <a:latin typeface="Gill Sans"/>
                <a:ea typeface="Gill Sans"/>
                <a:cs typeface="Gill Sans"/>
                <a:sym typeface="Gill Sans"/>
              </a:rPr>
              <a:t>Вы видите, что в траве лежит что-то зеленое и круглое. </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rPr lang="ru" sz="2200">
                <a:solidFill>
                  <a:srgbClr val="000000"/>
                </a:solidFill>
                <a:latin typeface="Gill Sans"/>
                <a:ea typeface="Gill Sans"/>
                <a:cs typeface="Gill Sans"/>
                <a:sym typeface="Gill Sans"/>
              </a:rPr>
              <a:t>Ваш мозг сразу подсказывает вам, что это. </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t/>
            </a:r>
            <a:endParaRPr sz="2200">
              <a:solidFill>
                <a:srgbClr val="000000"/>
              </a:solidFill>
              <a:latin typeface="Gill Sans"/>
              <a:ea typeface="Gill Sans"/>
              <a:cs typeface="Gill Sans"/>
              <a:sym typeface="Gill Sans"/>
            </a:endParaRPr>
          </a:p>
          <a:p>
            <a:pPr indent="0" lvl="0" marL="0" rtl="0" algn="l">
              <a:spcBef>
                <a:spcPts val="1000"/>
              </a:spcBef>
              <a:spcAft>
                <a:spcPts val="0"/>
              </a:spcAft>
              <a:buNone/>
            </a:pPr>
            <a:r>
              <a:rPr lang="ru" sz="2200">
                <a:solidFill>
                  <a:srgbClr val="000000"/>
                </a:solidFill>
                <a:latin typeface="Gill Sans"/>
                <a:ea typeface="Gill Sans"/>
                <a:cs typeface="Gill Sans"/>
                <a:sym typeface="Gill Sans"/>
              </a:rPr>
              <a:t>Что он подсказал?</a:t>
            </a:r>
            <a:endParaRPr sz="2200">
              <a:solidFill>
                <a:srgbClr val="000000"/>
              </a:solidFill>
              <a:latin typeface="Gill Sans"/>
              <a:ea typeface="Gill Sans"/>
              <a:cs typeface="Gill Sans"/>
              <a:sym typeface="Gill Sans"/>
            </a:endParaRPr>
          </a:p>
        </p:txBody>
      </p:sp>
      <p:sp>
        <p:nvSpPr>
          <p:cNvPr id="397" name="Google Shape;397;p64"/>
          <p:cNvSpPr txBox="1"/>
          <p:nvPr/>
        </p:nvSpPr>
        <p:spPr>
          <a:xfrm>
            <a:off x="360925" y="244424"/>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ru" sz="3200">
                <a:solidFill>
                  <a:srgbClr val="107082"/>
                </a:solidFill>
                <a:latin typeface="Gill Sans"/>
                <a:ea typeface="Gill Sans"/>
                <a:cs typeface="Gill Sans"/>
                <a:sym typeface="Gill Sans"/>
              </a:rPr>
              <a:t>КАК РАБОТАЕТ НАШ МОЗГ</a:t>
            </a:r>
            <a:endParaRPr b="1" sz="3200">
              <a:solidFill>
                <a:srgbClr val="107082"/>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p:nvPr>
            <p:ph idx="12" type="sldNum"/>
          </p:nvPr>
        </p:nvSpPr>
        <p:spPr>
          <a:xfrm>
            <a:off x="6511367" y="3510992"/>
            <a:ext cx="152400" cy="152400"/>
          </a:xfrm>
          <a:prstGeom prst="ellipse">
            <a:avLst/>
          </a:prstGeom>
          <a:solidFill>
            <a:schemeClr val="accent1"/>
          </a:solidFill>
          <a:ln>
            <a:noFill/>
          </a:ln>
        </p:spPr>
        <p:txBody>
          <a:bodyPr anchorCtr="0" anchor="ctr" bIns="0" lIns="0" spcFirstLastPara="1" rIns="0" wrap="square" tIns="0">
            <a:normAutofit fontScale="85000" lnSpcReduction="20000"/>
          </a:bodyPr>
          <a:lstStyle/>
          <a:p>
            <a:pPr indent="0" lvl="0" marL="0" rtl="0" algn="ctr">
              <a:spcBef>
                <a:spcPts val="0"/>
              </a:spcBef>
              <a:spcAft>
                <a:spcPts val="0"/>
              </a:spcAft>
              <a:buClr>
                <a:srgbClr val="000000"/>
              </a:buClr>
              <a:buFont typeface="Arial"/>
              <a:buNone/>
            </a:pPr>
            <a:fld id="{00000000-1234-1234-1234-123412341234}" type="slidenum">
              <a:rPr lang="ru"/>
              <a:t>‹#›</a:t>
            </a:fld>
            <a:endParaRPr/>
          </a:p>
        </p:txBody>
      </p:sp>
      <p:sp>
        <p:nvSpPr>
          <p:cNvPr id="403" name="Google Shape;403;p65"/>
          <p:cNvSpPr txBox="1"/>
          <p:nvPr>
            <p:ph type="title"/>
          </p:nvPr>
        </p:nvSpPr>
        <p:spPr>
          <a:xfrm>
            <a:off x="384750" y="454605"/>
            <a:ext cx="4252500" cy="20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400"/>
              <a:buFont typeface="Gill Sans"/>
              <a:buNone/>
            </a:pPr>
            <a:r>
              <a:rPr lang="ru"/>
              <a:t>ТЕОРЕМА БАЙЕСА</a:t>
            </a:r>
            <a:endParaRPr/>
          </a:p>
        </p:txBody>
      </p:sp>
      <p:sp>
        <p:nvSpPr>
          <p:cNvPr id="404" name="Google Shape;404;p65"/>
          <p:cNvSpPr txBox="1"/>
          <p:nvPr/>
        </p:nvSpPr>
        <p:spPr>
          <a:xfrm>
            <a:off x="2778375" y="1575197"/>
            <a:ext cx="2675100" cy="6846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latin typeface="Arial"/>
                <a:ea typeface="Arial"/>
                <a:cs typeface="Arial"/>
                <a:sym typeface="Arial"/>
              </a:rPr>
              <a:t> </a:t>
            </a:r>
            <a:endParaRPr sz="1100"/>
          </a:p>
        </p:txBody>
      </p:sp>
      <p:sp>
        <p:nvSpPr>
          <p:cNvPr id="405" name="Google Shape;405;p65"/>
          <p:cNvSpPr txBox="1"/>
          <p:nvPr/>
        </p:nvSpPr>
        <p:spPr>
          <a:xfrm>
            <a:off x="330732" y="2571750"/>
            <a:ext cx="8240400" cy="200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1400">
                <a:solidFill>
                  <a:schemeClr val="dk1"/>
                </a:solidFill>
                <a:latin typeface="Arial"/>
                <a:ea typeface="Arial"/>
                <a:cs typeface="Arial"/>
                <a:sym typeface="Arial"/>
              </a:rPr>
              <a:t>P(A|B) – вероятность наступления события А, при условии, что событие В уже случилось;</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 sz="1400">
                <a:solidFill>
                  <a:schemeClr val="dk1"/>
                </a:solidFill>
                <a:latin typeface="Arial"/>
                <a:ea typeface="Arial"/>
                <a:cs typeface="Arial"/>
                <a:sym typeface="Arial"/>
              </a:rPr>
              <a:t>P(B|A) – вероятность наступления события В, при условии, что событие А уже случилось. Сейчас это выглядит как какой-то замкнутый круг, но мы скоро поймем, почему формула работает;</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 sz="1400">
                <a:solidFill>
                  <a:schemeClr val="dk1"/>
                </a:solidFill>
                <a:latin typeface="Arial"/>
                <a:ea typeface="Arial"/>
                <a:cs typeface="Arial"/>
                <a:sym typeface="Arial"/>
              </a:rPr>
              <a:t>P(A) – априорная (безусловная) вероятность наступления события А;</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 sz="1400">
                <a:solidFill>
                  <a:schemeClr val="dk1"/>
                </a:solidFill>
                <a:latin typeface="Arial"/>
                <a:ea typeface="Arial"/>
                <a:cs typeface="Arial"/>
                <a:sym typeface="Arial"/>
              </a:rPr>
              <a:t>P(B) – априорная (безусловная) вероятность наступления события В.</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6"/>
          <p:cNvSpPr txBox="1"/>
          <p:nvPr>
            <p:ph idx="1" type="body"/>
          </p:nvPr>
        </p:nvSpPr>
        <p:spPr>
          <a:xfrm>
            <a:off x="513160" y="1054232"/>
            <a:ext cx="8256300" cy="27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700"/>
              <a:buNone/>
            </a:pPr>
            <a:r>
              <a:rPr lang="ru">
                <a:solidFill>
                  <a:srgbClr val="222222"/>
                </a:solidFill>
                <a:latin typeface="Verdana"/>
                <a:ea typeface="Verdana"/>
                <a:cs typeface="Verdana"/>
                <a:sym typeface="Verdana"/>
              </a:rPr>
              <a:t>В</a:t>
            </a:r>
            <a:r>
              <a:rPr b="0" i="0" lang="ru">
                <a:solidFill>
                  <a:srgbClr val="222222"/>
                </a:solidFill>
                <a:latin typeface="Verdana"/>
                <a:ea typeface="Verdana"/>
                <a:cs typeface="Verdana"/>
                <a:sym typeface="Verdana"/>
              </a:rPr>
              <a:t>ероятность события - отношение числа благоприятных исходов к числу всех возможных исходов</a:t>
            </a:r>
            <a:endParaRPr/>
          </a:p>
        </p:txBody>
      </p:sp>
      <p:sp>
        <p:nvSpPr>
          <p:cNvPr id="411" name="Google Shape;411;p66"/>
          <p:cNvSpPr/>
          <p:nvPr>
            <p:ph idx="12" type="sldNum"/>
          </p:nvPr>
        </p:nvSpPr>
        <p:spPr>
          <a:xfrm>
            <a:off x="6511367" y="3510992"/>
            <a:ext cx="152400" cy="152400"/>
          </a:xfrm>
          <a:prstGeom prst="ellipse">
            <a:avLst/>
          </a:prstGeom>
          <a:solidFill>
            <a:schemeClr val="accent1"/>
          </a:solidFill>
          <a:ln>
            <a:noFill/>
          </a:ln>
        </p:spPr>
        <p:txBody>
          <a:bodyPr anchorCtr="0" anchor="ctr" bIns="0" lIns="0" spcFirstLastPara="1" rIns="0" wrap="square" tIns="0">
            <a:normAutofit fontScale="85000" lnSpcReduction="20000"/>
          </a:bodyPr>
          <a:lstStyle/>
          <a:p>
            <a:pPr indent="0" lvl="0" marL="0" rtl="0" algn="ctr">
              <a:spcBef>
                <a:spcPts val="0"/>
              </a:spcBef>
              <a:spcAft>
                <a:spcPts val="0"/>
              </a:spcAft>
              <a:buClr>
                <a:srgbClr val="000000"/>
              </a:buClr>
              <a:buFont typeface="Arial"/>
              <a:buNone/>
            </a:pPr>
            <a:fld id="{00000000-1234-1234-1234-123412341234}" type="slidenum">
              <a:rPr lang="ru"/>
              <a:t>‹#›</a:t>
            </a:fld>
            <a:endParaRPr/>
          </a:p>
        </p:txBody>
      </p:sp>
      <p:sp>
        <p:nvSpPr>
          <p:cNvPr id="412" name="Google Shape;412;p66"/>
          <p:cNvSpPr txBox="1"/>
          <p:nvPr>
            <p:ph type="title"/>
          </p:nvPr>
        </p:nvSpPr>
        <p:spPr>
          <a:xfrm>
            <a:off x="384750" y="454595"/>
            <a:ext cx="7757100" cy="411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400"/>
              <a:buFont typeface="Gill Sans"/>
              <a:buNone/>
            </a:pPr>
            <a:r>
              <a:rPr lang="ru"/>
              <a:t>НЕМНОГО ТЕОРИИ ВЕРОЯТНОСТИ</a:t>
            </a:r>
            <a:endParaRPr/>
          </a:p>
        </p:txBody>
      </p:sp>
      <p:sp>
        <p:nvSpPr>
          <p:cNvPr id="413" name="Google Shape;413;p66"/>
          <p:cNvSpPr txBox="1"/>
          <p:nvPr/>
        </p:nvSpPr>
        <p:spPr>
          <a:xfrm>
            <a:off x="3415727" y="1628222"/>
            <a:ext cx="569400" cy="3543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latin typeface="Arial"/>
                <a:ea typeface="Arial"/>
                <a:cs typeface="Arial"/>
                <a:sym typeface="Arial"/>
              </a:rPr>
              <a:t> </a:t>
            </a:r>
            <a:endParaRPr sz="1100"/>
          </a:p>
        </p:txBody>
      </p:sp>
      <p:sp>
        <p:nvSpPr>
          <p:cNvPr id="414" name="Google Shape;414;p66"/>
          <p:cNvSpPr txBox="1"/>
          <p:nvPr/>
        </p:nvSpPr>
        <p:spPr>
          <a:xfrm>
            <a:off x="352856" y="2505352"/>
            <a:ext cx="83292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1400">
                <a:solidFill>
                  <a:schemeClr val="dk1"/>
                </a:solidFill>
                <a:latin typeface="Arial"/>
                <a:ea typeface="Arial"/>
                <a:cs typeface="Arial"/>
                <a:sym typeface="Arial"/>
              </a:rPr>
              <a:t>То есть вероятность события показывает, какую часть благоприятные исходы составляют от всех возможных исходов.</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7"/>
          <p:cNvSpPr txBox="1"/>
          <p:nvPr>
            <p:ph idx="1" type="body"/>
          </p:nvPr>
        </p:nvSpPr>
        <p:spPr>
          <a:xfrm>
            <a:off x="513160" y="1054232"/>
            <a:ext cx="8092500" cy="33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700"/>
              <a:buNone/>
            </a:pPr>
            <a:r>
              <a:rPr lang="ru"/>
              <a:t>Если мы вычисляем вероятность события </a:t>
            </a:r>
            <a:r>
              <a:rPr i="1" lang="ru"/>
              <a:t>A</a:t>
            </a:r>
            <a:r>
              <a:rPr lang="ru"/>
              <a:t>  в предположении, что событие </a:t>
            </a:r>
            <a:r>
              <a:rPr i="1" lang="ru"/>
              <a:t>B</a:t>
            </a:r>
            <a:r>
              <a:rPr lang="ru"/>
              <a:t> уже произошло (то есть условную вероятность), то в этом случае для нас множество исходов, благоприятствующих событию </a:t>
            </a:r>
            <a:r>
              <a:rPr i="1" lang="ru"/>
              <a:t>B</a:t>
            </a:r>
            <a:r>
              <a:rPr lang="ru"/>
              <a:t>  окажется множеством всех возможных исходов, а благоприятными исходами будут те исходы, которые при этом еще благоприятствуют событию </a:t>
            </a:r>
            <a:r>
              <a:rPr i="1" lang="ru"/>
              <a:t>A</a:t>
            </a:r>
            <a:r>
              <a:rPr lang="ru"/>
              <a:t>. </a:t>
            </a:r>
            <a:endParaRPr/>
          </a:p>
          <a:p>
            <a:pPr indent="0" lvl="0" marL="0" rtl="0" algn="l">
              <a:lnSpc>
                <a:spcPct val="100000"/>
              </a:lnSpc>
              <a:spcBef>
                <a:spcPts val="800"/>
              </a:spcBef>
              <a:spcAft>
                <a:spcPts val="0"/>
              </a:spcAft>
              <a:buSzPts val="1700"/>
              <a:buNone/>
            </a:pPr>
            <a:r>
              <a:t/>
            </a:r>
            <a:endParaRPr/>
          </a:p>
          <a:p>
            <a:pPr indent="0" lvl="0" marL="0" rtl="0" algn="l">
              <a:lnSpc>
                <a:spcPct val="100000"/>
              </a:lnSpc>
              <a:spcBef>
                <a:spcPts val="800"/>
              </a:spcBef>
              <a:spcAft>
                <a:spcPts val="0"/>
              </a:spcAft>
              <a:buSzPts val="1700"/>
              <a:buNone/>
            </a:pPr>
            <a:r>
              <a:rPr lang="ru"/>
              <a:t>То есть нам нужно найти, какую часть число исходов, благоприятствующих событиям  и  составляет от числа исходов, благоприятствующих событию.</a:t>
            </a:r>
            <a:endParaRPr/>
          </a:p>
        </p:txBody>
      </p:sp>
      <p:sp>
        <p:nvSpPr>
          <p:cNvPr id="420" name="Google Shape;420;p67"/>
          <p:cNvSpPr/>
          <p:nvPr>
            <p:ph idx="12" type="sldNum"/>
          </p:nvPr>
        </p:nvSpPr>
        <p:spPr>
          <a:xfrm>
            <a:off x="6511367" y="3510992"/>
            <a:ext cx="152400" cy="152400"/>
          </a:xfrm>
          <a:prstGeom prst="ellipse">
            <a:avLst/>
          </a:prstGeom>
          <a:solidFill>
            <a:schemeClr val="accent1"/>
          </a:solidFill>
          <a:ln>
            <a:noFill/>
          </a:ln>
        </p:spPr>
        <p:txBody>
          <a:bodyPr anchorCtr="0" anchor="ctr" bIns="0" lIns="0" spcFirstLastPara="1" rIns="0" wrap="square" tIns="0">
            <a:normAutofit fontScale="85000" lnSpcReduction="20000"/>
          </a:bodyPr>
          <a:lstStyle/>
          <a:p>
            <a:pPr indent="0" lvl="0" marL="0" rtl="0" algn="ctr">
              <a:spcBef>
                <a:spcPts val="0"/>
              </a:spcBef>
              <a:spcAft>
                <a:spcPts val="0"/>
              </a:spcAft>
              <a:buClr>
                <a:srgbClr val="000000"/>
              </a:buClr>
              <a:buFont typeface="Arial"/>
              <a:buNone/>
            </a:pPr>
            <a:fld id="{00000000-1234-1234-1234-123412341234}" type="slidenum">
              <a:rPr lang="ru"/>
              <a:t>‹#›</a:t>
            </a:fld>
            <a:endParaRPr/>
          </a:p>
        </p:txBody>
      </p:sp>
      <p:sp>
        <p:nvSpPr>
          <p:cNvPr id="421" name="Google Shape;421;p67"/>
          <p:cNvSpPr txBox="1"/>
          <p:nvPr>
            <p:ph type="title"/>
          </p:nvPr>
        </p:nvSpPr>
        <p:spPr>
          <a:xfrm>
            <a:off x="384750" y="454605"/>
            <a:ext cx="4252500" cy="20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400"/>
              <a:buFont typeface="Gill Sans"/>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8"/>
          <p:cNvSpPr/>
          <p:nvPr>
            <p:ph idx="12" type="sldNum"/>
          </p:nvPr>
        </p:nvSpPr>
        <p:spPr>
          <a:xfrm>
            <a:off x="6511367" y="3510992"/>
            <a:ext cx="152400" cy="152400"/>
          </a:xfrm>
          <a:prstGeom prst="ellipse">
            <a:avLst/>
          </a:prstGeom>
          <a:solidFill>
            <a:schemeClr val="accent1"/>
          </a:solidFill>
          <a:ln>
            <a:noFill/>
          </a:ln>
        </p:spPr>
        <p:txBody>
          <a:bodyPr anchorCtr="0" anchor="ctr" bIns="0" lIns="0" spcFirstLastPara="1" rIns="0" wrap="square" tIns="0">
            <a:normAutofit fontScale="85000" lnSpcReduction="20000"/>
          </a:bodyPr>
          <a:lstStyle/>
          <a:p>
            <a:pPr indent="0" lvl="0" marL="0" rtl="0" algn="ctr">
              <a:spcBef>
                <a:spcPts val="0"/>
              </a:spcBef>
              <a:spcAft>
                <a:spcPts val="0"/>
              </a:spcAft>
              <a:buClr>
                <a:srgbClr val="000000"/>
              </a:buClr>
              <a:buFont typeface="Arial"/>
              <a:buNone/>
            </a:pPr>
            <a:fld id="{00000000-1234-1234-1234-123412341234}" type="slidenum">
              <a:rPr lang="ru"/>
              <a:t>‹#›</a:t>
            </a:fld>
            <a:endParaRPr/>
          </a:p>
        </p:txBody>
      </p:sp>
      <p:pic>
        <p:nvPicPr>
          <p:cNvPr id="427" name="Google Shape;427;p68"/>
          <p:cNvPicPr preferRelativeResize="0"/>
          <p:nvPr/>
        </p:nvPicPr>
        <p:blipFill rotWithShape="1">
          <a:blip r:embed="rId3">
            <a:alphaModFix/>
          </a:blip>
          <a:srcRect b="0" l="0" r="0" t="0"/>
          <a:stretch/>
        </p:blipFill>
        <p:spPr>
          <a:xfrm>
            <a:off x="118057" y="156080"/>
            <a:ext cx="3344935" cy="3126912"/>
          </a:xfrm>
          <a:prstGeom prst="rect">
            <a:avLst/>
          </a:prstGeom>
          <a:noFill/>
          <a:ln>
            <a:noFill/>
          </a:ln>
        </p:spPr>
      </p:pic>
      <p:sp>
        <p:nvSpPr>
          <p:cNvPr id="428" name="Google Shape;428;p68"/>
          <p:cNvSpPr txBox="1"/>
          <p:nvPr/>
        </p:nvSpPr>
        <p:spPr>
          <a:xfrm>
            <a:off x="3759732" y="207323"/>
            <a:ext cx="5084700" cy="2655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1400">
                <a:solidFill>
                  <a:schemeClr val="dk1"/>
                </a:solidFill>
                <a:latin typeface="Arial"/>
                <a:ea typeface="Arial"/>
                <a:cs typeface="Arial"/>
                <a:sym typeface="Arial"/>
              </a:rPr>
              <a:t>Пусть для некоторого эксперимента красный круг обозначает множество всех возможных исходов.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 sz="1400">
                <a:solidFill>
                  <a:schemeClr val="dk1"/>
                </a:solidFill>
                <a:latin typeface="Arial"/>
                <a:ea typeface="Arial"/>
                <a:cs typeface="Arial"/>
                <a:sym typeface="Arial"/>
              </a:rPr>
              <a:t>Зеленый круг обозначает множество исходов, благоприятствующих событию  </a:t>
            </a:r>
            <a:r>
              <a:rPr b="1" i="1" lang="ru" sz="1400">
                <a:solidFill>
                  <a:schemeClr val="dk1"/>
                </a:solidFill>
                <a:latin typeface="Arial"/>
                <a:ea typeface="Arial"/>
                <a:cs typeface="Arial"/>
                <a:sym typeface="Arial"/>
              </a:rPr>
              <a:t>A</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 sz="1400">
                <a:solidFill>
                  <a:schemeClr val="dk1"/>
                </a:solidFill>
                <a:latin typeface="Arial"/>
                <a:ea typeface="Arial"/>
                <a:cs typeface="Arial"/>
                <a:sym typeface="Arial"/>
              </a:rPr>
              <a:t>Синий круг обозначает множество исходов, благоприятствующих событию  </a:t>
            </a:r>
            <a:r>
              <a:rPr b="1" i="1" lang="ru" sz="1400">
                <a:solidFill>
                  <a:schemeClr val="dk1"/>
                </a:solidFill>
                <a:latin typeface="Arial"/>
                <a:ea typeface="Arial"/>
                <a:cs typeface="Arial"/>
                <a:sym typeface="Arial"/>
              </a:rPr>
              <a:t>B</a:t>
            </a:r>
            <a:r>
              <a:rPr lang="ru"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 sz="1400">
                <a:solidFill>
                  <a:schemeClr val="dk1"/>
                </a:solidFill>
                <a:latin typeface="Arial"/>
                <a:ea typeface="Arial"/>
                <a:cs typeface="Arial"/>
                <a:sym typeface="Arial"/>
              </a:rPr>
              <a:t>Область, лежащая в пересечении этих кругов, обозначает множество исходов, благоприятствующих обоим событиям  </a:t>
            </a:r>
            <a:r>
              <a:rPr b="1" i="1" lang="ru" sz="1400">
                <a:solidFill>
                  <a:schemeClr val="dk1"/>
                </a:solidFill>
                <a:latin typeface="Arial"/>
                <a:ea typeface="Arial"/>
                <a:cs typeface="Arial"/>
                <a:sym typeface="Arial"/>
              </a:rPr>
              <a:t>А</a:t>
            </a:r>
            <a:r>
              <a:rPr lang="ru" sz="1400">
                <a:solidFill>
                  <a:schemeClr val="dk1"/>
                </a:solidFill>
                <a:latin typeface="Arial"/>
                <a:ea typeface="Arial"/>
                <a:cs typeface="Arial"/>
                <a:sym typeface="Arial"/>
              </a:rPr>
              <a:t> и </a:t>
            </a:r>
            <a:r>
              <a:rPr b="1" i="1" lang="ru" sz="1400">
                <a:solidFill>
                  <a:schemeClr val="dk1"/>
                </a:solidFill>
                <a:latin typeface="Arial"/>
                <a:ea typeface="Arial"/>
                <a:cs typeface="Arial"/>
                <a:sym typeface="Arial"/>
              </a:rPr>
              <a:t>В</a:t>
            </a:r>
            <a:r>
              <a:rPr lang="ru" sz="1400">
                <a:solidFill>
                  <a:schemeClr val="dk1"/>
                </a:solidFill>
                <a:latin typeface="Arial"/>
                <a:ea typeface="Arial"/>
                <a:cs typeface="Arial"/>
                <a:sym typeface="Arial"/>
              </a:rPr>
              <a:t> , обозначим его </a:t>
            </a:r>
            <a:r>
              <a:rPr b="1" i="1" lang="ru" sz="1400">
                <a:solidFill>
                  <a:schemeClr val="dk1"/>
                </a:solidFill>
                <a:latin typeface="Arial"/>
                <a:ea typeface="Arial"/>
                <a:cs typeface="Arial"/>
                <a:sym typeface="Arial"/>
              </a:rPr>
              <a:t>AB</a:t>
            </a:r>
            <a:r>
              <a:rPr lang="ru" sz="1400">
                <a:solidFill>
                  <a:schemeClr val="dk1"/>
                </a:solidFill>
                <a:latin typeface="Arial"/>
                <a:ea typeface="Arial"/>
                <a:cs typeface="Arial"/>
                <a:sym typeface="Arial"/>
              </a:rPr>
              <a:t>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9"/>
          <p:cNvSpPr/>
          <p:nvPr>
            <p:ph idx="12" type="sldNum"/>
          </p:nvPr>
        </p:nvSpPr>
        <p:spPr>
          <a:xfrm>
            <a:off x="6511367" y="3510992"/>
            <a:ext cx="152400" cy="152400"/>
          </a:xfrm>
          <a:prstGeom prst="ellipse">
            <a:avLst/>
          </a:prstGeom>
          <a:solidFill>
            <a:schemeClr val="accent1"/>
          </a:solidFill>
          <a:ln>
            <a:noFill/>
          </a:ln>
        </p:spPr>
        <p:txBody>
          <a:bodyPr anchorCtr="0" anchor="ctr" bIns="0" lIns="0" spcFirstLastPara="1" rIns="0" wrap="square" tIns="0">
            <a:normAutofit fontScale="85000" lnSpcReduction="20000"/>
          </a:bodyPr>
          <a:lstStyle/>
          <a:p>
            <a:pPr indent="0" lvl="0" marL="0" rtl="0" algn="ctr">
              <a:spcBef>
                <a:spcPts val="0"/>
              </a:spcBef>
              <a:spcAft>
                <a:spcPts val="0"/>
              </a:spcAft>
              <a:buClr>
                <a:srgbClr val="000000"/>
              </a:buClr>
              <a:buFont typeface="Arial"/>
              <a:buNone/>
            </a:pPr>
            <a:fld id="{00000000-1234-1234-1234-123412341234}" type="slidenum">
              <a:rPr lang="ru"/>
              <a:t>‹#›</a:t>
            </a:fld>
            <a:endParaRPr/>
          </a:p>
        </p:txBody>
      </p:sp>
      <p:pic>
        <p:nvPicPr>
          <p:cNvPr id="434" name="Google Shape;434;p69"/>
          <p:cNvPicPr preferRelativeResize="0"/>
          <p:nvPr/>
        </p:nvPicPr>
        <p:blipFill rotWithShape="1">
          <a:blip r:embed="rId3">
            <a:alphaModFix/>
          </a:blip>
          <a:srcRect b="0" l="0" r="0" t="0"/>
          <a:stretch/>
        </p:blipFill>
        <p:spPr>
          <a:xfrm>
            <a:off x="6334752" y="2500457"/>
            <a:ext cx="2549925" cy="2383721"/>
          </a:xfrm>
          <a:prstGeom prst="rect">
            <a:avLst/>
          </a:prstGeom>
          <a:noFill/>
          <a:ln>
            <a:noFill/>
          </a:ln>
        </p:spPr>
      </p:pic>
      <p:pic>
        <p:nvPicPr>
          <p:cNvPr id="435" name="Google Shape;435;p69"/>
          <p:cNvPicPr preferRelativeResize="0"/>
          <p:nvPr/>
        </p:nvPicPr>
        <p:blipFill rotWithShape="1">
          <a:blip r:embed="rId4">
            <a:alphaModFix/>
          </a:blip>
          <a:srcRect b="0" l="0" r="0" t="0"/>
          <a:stretch/>
        </p:blipFill>
        <p:spPr>
          <a:xfrm>
            <a:off x="147873" y="171308"/>
            <a:ext cx="8748675" cy="2262687"/>
          </a:xfrm>
          <a:prstGeom prst="rect">
            <a:avLst/>
          </a:prstGeom>
          <a:noFill/>
          <a:ln>
            <a:noFill/>
          </a:ln>
        </p:spPr>
      </p:pic>
      <p:sp>
        <p:nvSpPr>
          <p:cNvPr id="436" name="Google Shape;436;p69"/>
          <p:cNvSpPr txBox="1"/>
          <p:nvPr/>
        </p:nvSpPr>
        <p:spPr>
          <a:xfrm>
            <a:off x="313920" y="2619383"/>
            <a:ext cx="1757100" cy="606300"/>
          </a:xfrm>
          <a:prstGeom prst="rect">
            <a:avLst/>
          </a:prstGeom>
          <a:blipFill rotWithShape="1">
            <a:blip r:embed="rId5">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latin typeface="Arial"/>
                <a:ea typeface="Arial"/>
                <a:cs typeface="Arial"/>
                <a:sym typeface="Arial"/>
              </a:rPr>
              <a:t> </a:t>
            </a:r>
            <a:endParaRPr sz="1100"/>
          </a:p>
        </p:txBody>
      </p:sp>
      <p:sp>
        <p:nvSpPr>
          <p:cNvPr id="437" name="Google Shape;437;p69"/>
          <p:cNvSpPr txBox="1"/>
          <p:nvPr/>
        </p:nvSpPr>
        <p:spPr>
          <a:xfrm>
            <a:off x="313920" y="3569501"/>
            <a:ext cx="3048600" cy="672900"/>
          </a:xfrm>
          <a:prstGeom prst="rect">
            <a:avLst/>
          </a:prstGeom>
          <a:blipFill rotWithShape="1">
            <a:blip r:embed="rId6">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latin typeface="Arial"/>
                <a:ea typeface="Arial"/>
                <a:cs typeface="Arial"/>
                <a:sym typeface="Arial"/>
              </a:rPr>
              <a:t>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Нормализация и стандартизация данных</a:t>
            </a:r>
            <a:endParaRPr/>
          </a:p>
        </p:txBody>
      </p:sp>
      <p:sp>
        <p:nvSpPr>
          <p:cNvPr id="256" name="Google Shape;256;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0D0D0D"/>
                </a:solidFill>
                <a:highlight>
                  <a:srgbClr val="FFFFFF"/>
                </a:highlight>
              </a:rPr>
              <a:t>Для улучшения производительности многих алгоритмов машинного обучения требуется масштабирование данных:</a:t>
            </a:r>
            <a:endParaRPr>
              <a:solidFill>
                <a:srgbClr val="0D0D0D"/>
              </a:solidFill>
              <a:highlight>
                <a:srgbClr val="FFFFFF"/>
              </a:highlight>
            </a:endParaRPr>
          </a:p>
          <a:p>
            <a:pPr indent="-342900" lvl="0" marL="457200" rtl="0" algn="l">
              <a:spcBef>
                <a:spcPts val="2100"/>
              </a:spcBef>
              <a:spcAft>
                <a:spcPts val="0"/>
              </a:spcAft>
              <a:buClr>
                <a:srgbClr val="0D0D0D"/>
              </a:buClr>
              <a:buSzPts val="1800"/>
              <a:buChar char="●"/>
            </a:pPr>
            <a:r>
              <a:rPr lang="ru">
                <a:solidFill>
                  <a:srgbClr val="0D0D0D"/>
                </a:solidFill>
                <a:highlight>
                  <a:srgbClr val="FFFFFF"/>
                </a:highlight>
              </a:rPr>
              <a:t>Нормализация (Min-Max Scaling): преобразование данных таким образом, что их значения оказываются в диапазоне от 0 до 1.</a:t>
            </a:r>
            <a:endParaRPr>
              <a:solidFill>
                <a:srgbClr val="0D0D0D"/>
              </a:solidFill>
              <a:highlight>
                <a:srgbClr val="FFFFFF"/>
              </a:highlight>
            </a:endParaRPr>
          </a:p>
          <a:p>
            <a:pPr indent="-342900" lvl="0" marL="457200" rtl="0" algn="l">
              <a:spcBef>
                <a:spcPts val="0"/>
              </a:spcBef>
              <a:spcAft>
                <a:spcPts val="0"/>
              </a:spcAft>
              <a:buClr>
                <a:srgbClr val="0D0D0D"/>
              </a:buClr>
              <a:buSzPts val="1800"/>
              <a:buChar char="●"/>
            </a:pPr>
            <a:r>
              <a:rPr lang="ru">
                <a:solidFill>
                  <a:srgbClr val="0D0D0D"/>
                </a:solidFill>
                <a:highlight>
                  <a:srgbClr val="FFFFFF"/>
                </a:highlight>
              </a:rPr>
              <a:t>Стандартизация (Z-score Scaling): преобразование данных с целью получения среднего значения равного 0 и стандартного отклонения равного 1.</a:t>
            </a:r>
            <a:endParaRPr>
              <a:solidFill>
                <a:srgbClr val="0D0D0D"/>
              </a:solidFill>
              <a:highlight>
                <a:srgbClr val="FFFFFF"/>
              </a:highlight>
            </a:endParaRPr>
          </a:p>
          <a:p>
            <a:pPr indent="0" lvl="0" marL="0" rtl="0" algn="l">
              <a:spcBef>
                <a:spcPts val="2100"/>
              </a:spcBef>
              <a:spcAft>
                <a:spcPts val="120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0"/>
          <p:cNvSpPr/>
          <p:nvPr>
            <p:ph idx="12" type="sldNum"/>
          </p:nvPr>
        </p:nvSpPr>
        <p:spPr>
          <a:xfrm>
            <a:off x="6511367" y="3510992"/>
            <a:ext cx="152400" cy="152400"/>
          </a:xfrm>
          <a:prstGeom prst="ellipse">
            <a:avLst/>
          </a:prstGeom>
          <a:solidFill>
            <a:schemeClr val="accent1"/>
          </a:solidFill>
          <a:ln>
            <a:noFill/>
          </a:ln>
        </p:spPr>
        <p:txBody>
          <a:bodyPr anchorCtr="0" anchor="ctr" bIns="0" lIns="0" spcFirstLastPara="1" rIns="0" wrap="square" tIns="0">
            <a:normAutofit fontScale="85000" lnSpcReduction="20000"/>
          </a:bodyPr>
          <a:lstStyle/>
          <a:p>
            <a:pPr indent="0" lvl="0" marL="0" rtl="0" algn="ctr">
              <a:spcBef>
                <a:spcPts val="0"/>
              </a:spcBef>
              <a:spcAft>
                <a:spcPts val="0"/>
              </a:spcAft>
              <a:buClr>
                <a:srgbClr val="000000"/>
              </a:buClr>
              <a:buFont typeface="Arial"/>
              <a:buNone/>
            </a:pPr>
            <a:fld id="{00000000-1234-1234-1234-123412341234}" type="slidenum">
              <a:rPr lang="ru"/>
              <a:t>‹#›</a:t>
            </a:fld>
            <a:endParaRPr/>
          </a:p>
        </p:txBody>
      </p:sp>
      <p:sp>
        <p:nvSpPr>
          <p:cNvPr id="443" name="Google Shape;443;p70"/>
          <p:cNvSpPr txBox="1"/>
          <p:nvPr/>
        </p:nvSpPr>
        <p:spPr>
          <a:xfrm>
            <a:off x="835128" y="642428"/>
            <a:ext cx="4572600" cy="5019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latin typeface="Arial"/>
                <a:ea typeface="Arial"/>
                <a:cs typeface="Arial"/>
                <a:sym typeface="Arial"/>
              </a:rPr>
              <a:t> </a:t>
            </a:r>
            <a:endParaRPr sz="1100"/>
          </a:p>
        </p:txBody>
      </p:sp>
      <p:sp>
        <p:nvSpPr>
          <p:cNvPr id="444" name="Google Shape;444;p70"/>
          <p:cNvSpPr txBox="1"/>
          <p:nvPr/>
        </p:nvSpPr>
        <p:spPr>
          <a:xfrm>
            <a:off x="782034" y="1650480"/>
            <a:ext cx="4572600" cy="501900"/>
          </a:xfrm>
          <a:prstGeom prst="rect">
            <a:avLst/>
          </a:prstGeom>
          <a:blipFill rotWithShape="1">
            <a:blip r:embed="rId4">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latin typeface="Arial"/>
                <a:ea typeface="Arial"/>
                <a:cs typeface="Arial"/>
                <a:sym typeface="Arial"/>
              </a:rPr>
              <a:t> </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1"/>
          <p:cNvSpPr txBox="1"/>
          <p:nvPr>
            <p:ph idx="1" type="body"/>
          </p:nvPr>
        </p:nvSpPr>
        <p:spPr>
          <a:xfrm>
            <a:off x="513160" y="1054232"/>
            <a:ext cx="8371500" cy="119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700"/>
              <a:buNone/>
            </a:pPr>
            <a:r>
              <a:rPr lang="ru"/>
              <a:t>Пример 1. На фабрике керамической посуды 10% произведённых тарелок имеют дефект. При контроле качества продукции выявляется 80% дефектных тарелок. Остальные тарелки поступают в продажу. Найдите вероятность того, что случайно выбранная при покупке тарелка не имеет дефектов. </a:t>
            </a:r>
            <a:endParaRPr/>
          </a:p>
        </p:txBody>
      </p:sp>
      <p:sp>
        <p:nvSpPr>
          <p:cNvPr id="450" name="Google Shape;450;p71"/>
          <p:cNvSpPr/>
          <p:nvPr>
            <p:ph idx="12" type="sldNum"/>
          </p:nvPr>
        </p:nvSpPr>
        <p:spPr>
          <a:xfrm>
            <a:off x="6511367" y="3510992"/>
            <a:ext cx="152400" cy="152400"/>
          </a:xfrm>
          <a:prstGeom prst="ellipse">
            <a:avLst/>
          </a:prstGeom>
          <a:solidFill>
            <a:schemeClr val="accent1"/>
          </a:solidFill>
          <a:ln>
            <a:noFill/>
          </a:ln>
        </p:spPr>
        <p:txBody>
          <a:bodyPr anchorCtr="0" anchor="ctr" bIns="0" lIns="0" spcFirstLastPara="1" rIns="0" wrap="square" tIns="0">
            <a:normAutofit fontScale="85000" lnSpcReduction="20000"/>
          </a:bodyPr>
          <a:lstStyle/>
          <a:p>
            <a:pPr indent="0" lvl="0" marL="0" rtl="0" algn="ctr">
              <a:spcBef>
                <a:spcPts val="0"/>
              </a:spcBef>
              <a:spcAft>
                <a:spcPts val="0"/>
              </a:spcAft>
              <a:buClr>
                <a:srgbClr val="000000"/>
              </a:buClr>
              <a:buFont typeface="Arial"/>
              <a:buNone/>
            </a:pPr>
            <a:fld id="{00000000-1234-1234-1234-123412341234}" type="slidenum">
              <a:rPr lang="ru"/>
              <a:t>‹#›</a:t>
            </a:fld>
            <a:endParaRPr/>
          </a:p>
        </p:txBody>
      </p:sp>
      <p:sp>
        <p:nvSpPr>
          <p:cNvPr id="451" name="Google Shape;451;p71"/>
          <p:cNvSpPr txBox="1"/>
          <p:nvPr>
            <p:ph type="title"/>
          </p:nvPr>
        </p:nvSpPr>
        <p:spPr>
          <a:xfrm>
            <a:off x="384750" y="454605"/>
            <a:ext cx="4252500" cy="20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400"/>
              <a:buFont typeface="Gill Sans"/>
              <a:buNone/>
            </a:pPr>
            <a:r>
              <a:rPr lang="ru"/>
              <a:t>ПРИМЕР 1</a:t>
            </a:r>
            <a:endParaRPr/>
          </a:p>
        </p:txBody>
      </p:sp>
      <p:pic>
        <p:nvPicPr>
          <p:cNvPr id="452" name="Google Shape;452;p71"/>
          <p:cNvPicPr preferRelativeResize="0"/>
          <p:nvPr/>
        </p:nvPicPr>
        <p:blipFill rotWithShape="1">
          <a:blip r:embed="rId3">
            <a:alphaModFix/>
          </a:blip>
          <a:srcRect b="0" l="0" r="0" t="0"/>
          <a:stretch/>
        </p:blipFill>
        <p:spPr>
          <a:xfrm>
            <a:off x="513000" y="2402753"/>
            <a:ext cx="4871092" cy="2379998"/>
          </a:xfrm>
          <a:prstGeom prst="rect">
            <a:avLst/>
          </a:prstGeom>
          <a:noFill/>
          <a:ln>
            <a:noFill/>
          </a:ln>
        </p:spPr>
      </p:pic>
      <p:sp>
        <p:nvSpPr>
          <p:cNvPr id="453" name="Google Shape;453;p71"/>
          <p:cNvSpPr txBox="1"/>
          <p:nvPr/>
        </p:nvSpPr>
        <p:spPr>
          <a:xfrm>
            <a:off x="5627984" y="2344994"/>
            <a:ext cx="24510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1400">
                <a:solidFill>
                  <a:schemeClr val="dk1"/>
                </a:solidFill>
                <a:latin typeface="Arial"/>
                <a:ea typeface="Arial"/>
                <a:cs typeface="Arial"/>
                <a:sym typeface="Arial"/>
              </a:rPr>
              <a:t>Дерево вероятностей</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ru" sz="1400">
                <a:solidFill>
                  <a:schemeClr val="dk1"/>
                </a:solidFill>
                <a:latin typeface="Arial"/>
                <a:ea typeface="Arial"/>
                <a:cs typeface="Arial"/>
                <a:sym typeface="Arial"/>
              </a:rPr>
              <a:t>Красные линии – то, что поступило в продажу</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2"/>
          <p:cNvSpPr txBox="1"/>
          <p:nvPr>
            <p:ph idx="1" type="body"/>
          </p:nvPr>
        </p:nvSpPr>
        <p:spPr>
          <a:xfrm>
            <a:off x="345029" y="333036"/>
            <a:ext cx="8242800" cy="27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700"/>
              <a:buNone/>
            </a:pPr>
            <a:r>
              <a:rPr lang="ru"/>
              <a:t>Красными веточками обозначены тарелки, которые поступили в продажу. </a:t>
            </a:r>
            <a:endParaRPr/>
          </a:p>
          <a:p>
            <a:pPr indent="0" lvl="0" marL="0" rtl="0" algn="l">
              <a:lnSpc>
                <a:spcPct val="100000"/>
              </a:lnSpc>
              <a:spcBef>
                <a:spcPts val="800"/>
              </a:spcBef>
              <a:spcAft>
                <a:spcPts val="0"/>
              </a:spcAft>
              <a:buSzPts val="1700"/>
              <a:buNone/>
            </a:pPr>
            <a:r>
              <a:t/>
            </a:r>
            <a:endParaRPr/>
          </a:p>
          <a:p>
            <a:pPr indent="0" lvl="0" marL="0" rtl="0" algn="l">
              <a:lnSpc>
                <a:spcPct val="100000"/>
              </a:lnSpc>
              <a:spcBef>
                <a:spcPts val="800"/>
              </a:spcBef>
              <a:spcAft>
                <a:spcPts val="0"/>
              </a:spcAft>
              <a:buSzPts val="1700"/>
              <a:buNone/>
            </a:pPr>
            <a:r>
              <a:rPr lang="ru"/>
              <a:t>Это тарелки без дефектов (они составляют 0,9 от всех тарелок) и тарелки с дефектами, которые пропустила система контроля. Их  0.1*0.2 = 0.02 от всех тарелок.</a:t>
            </a:r>
            <a:endParaRPr/>
          </a:p>
          <a:p>
            <a:pPr indent="0" lvl="0" marL="0" rtl="0" algn="l">
              <a:lnSpc>
                <a:spcPct val="100000"/>
              </a:lnSpc>
              <a:spcBef>
                <a:spcPts val="800"/>
              </a:spcBef>
              <a:spcAft>
                <a:spcPts val="0"/>
              </a:spcAft>
              <a:buSzPts val="1700"/>
              <a:buNone/>
            </a:pPr>
            <a:r>
              <a:t/>
            </a:r>
            <a:endParaRPr/>
          </a:p>
          <a:p>
            <a:pPr indent="0" lvl="0" marL="0" rtl="0" algn="l">
              <a:lnSpc>
                <a:spcPct val="100000"/>
              </a:lnSpc>
              <a:spcBef>
                <a:spcPts val="800"/>
              </a:spcBef>
              <a:spcAft>
                <a:spcPts val="0"/>
              </a:spcAft>
              <a:buSzPts val="1700"/>
              <a:buNone/>
            </a:pPr>
            <a:r>
              <a:rPr lang="ru"/>
              <a:t>Таким образом, вероятность того, что тарелка поступила в продажу равна</a:t>
            </a:r>
            <a:endParaRPr/>
          </a:p>
          <a:p>
            <a:pPr indent="0" lvl="0" marL="0" rtl="0" algn="l">
              <a:lnSpc>
                <a:spcPct val="100000"/>
              </a:lnSpc>
              <a:spcBef>
                <a:spcPts val="800"/>
              </a:spcBef>
              <a:spcAft>
                <a:spcPts val="0"/>
              </a:spcAft>
              <a:buSzPts val="1700"/>
              <a:buNone/>
            </a:pPr>
            <a:r>
              <a:rPr lang="ru"/>
              <a:t>0.9 + 0.02 = 0.92</a:t>
            </a:r>
            <a:endParaRPr/>
          </a:p>
          <a:p>
            <a:pPr indent="0" lvl="0" marL="0" rtl="0" algn="l">
              <a:lnSpc>
                <a:spcPct val="100000"/>
              </a:lnSpc>
              <a:spcBef>
                <a:spcPts val="800"/>
              </a:spcBef>
              <a:spcAft>
                <a:spcPts val="0"/>
              </a:spcAft>
              <a:buSzPts val="1700"/>
              <a:buNone/>
            </a:pPr>
            <a:r>
              <a:t/>
            </a:r>
            <a:endParaRPr/>
          </a:p>
          <a:p>
            <a:pPr indent="0" lvl="0" marL="0" rtl="0" algn="l">
              <a:lnSpc>
                <a:spcPct val="100000"/>
              </a:lnSpc>
              <a:spcBef>
                <a:spcPts val="800"/>
              </a:spcBef>
              <a:spcAft>
                <a:spcPts val="0"/>
              </a:spcAft>
              <a:buSzPts val="1700"/>
              <a:buNone/>
            </a:pPr>
            <a:r>
              <a:rPr lang="ru"/>
              <a:t>При этом вероятность того, что тарелка не имеет дефектов равна 0.9</a:t>
            </a:r>
            <a:endParaRPr/>
          </a:p>
        </p:txBody>
      </p:sp>
      <p:sp>
        <p:nvSpPr>
          <p:cNvPr id="459" name="Google Shape;459;p72"/>
          <p:cNvSpPr/>
          <p:nvPr>
            <p:ph idx="12" type="sldNum"/>
          </p:nvPr>
        </p:nvSpPr>
        <p:spPr>
          <a:xfrm>
            <a:off x="6511367" y="3510992"/>
            <a:ext cx="152400" cy="152400"/>
          </a:xfrm>
          <a:prstGeom prst="ellipse">
            <a:avLst/>
          </a:prstGeom>
          <a:solidFill>
            <a:schemeClr val="accent1"/>
          </a:solidFill>
          <a:ln>
            <a:noFill/>
          </a:ln>
        </p:spPr>
        <p:txBody>
          <a:bodyPr anchorCtr="0" anchor="ctr" bIns="0" lIns="0" spcFirstLastPara="1" rIns="0" wrap="square" tIns="0">
            <a:normAutofit fontScale="85000" lnSpcReduction="20000"/>
          </a:bodyPr>
          <a:lstStyle/>
          <a:p>
            <a:pPr indent="0" lvl="0" marL="0" rtl="0" algn="ctr">
              <a:spcBef>
                <a:spcPts val="0"/>
              </a:spcBef>
              <a:spcAft>
                <a:spcPts val="0"/>
              </a:spcAft>
              <a:buClr>
                <a:srgbClr val="000000"/>
              </a:buClr>
              <a:buFont typeface="Arial"/>
              <a:buNone/>
            </a:pPr>
            <a:fld id="{00000000-1234-1234-1234-123412341234}" type="slidenum">
              <a:rPr lang="ru"/>
              <a:t>‹#›</a:t>
            </a:fld>
            <a:endParaRPr/>
          </a:p>
        </p:txBody>
      </p:sp>
      <p:sp>
        <p:nvSpPr>
          <p:cNvPr id="460" name="Google Shape;460;p72"/>
          <p:cNvSpPr txBox="1"/>
          <p:nvPr/>
        </p:nvSpPr>
        <p:spPr>
          <a:xfrm>
            <a:off x="277638" y="3584933"/>
            <a:ext cx="84042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ru" sz="1400">
                <a:solidFill>
                  <a:srgbClr val="222222"/>
                </a:solidFill>
                <a:latin typeface="Verdana"/>
                <a:ea typeface="Verdana"/>
                <a:cs typeface="Verdana"/>
                <a:sym typeface="Verdana"/>
              </a:rPr>
              <a:t>Следовательно, вероятность того, что </a:t>
            </a:r>
            <a:r>
              <a:rPr b="0" i="1" lang="ru" sz="1400">
                <a:solidFill>
                  <a:srgbClr val="222222"/>
                </a:solidFill>
                <a:latin typeface="Verdana"/>
                <a:ea typeface="Verdana"/>
                <a:cs typeface="Verdana"/>
                <a:sym typeface="Verdana"/>
              </a:rPr>
              <a:t>случайно выбранная при покупке тарелка не имеет дефектов равна</a:t>
            </a:r>
            <a:endParaRPr sz="1400">
              <a:solidFill>
                <a:schemeClr val="dk1"/>
              </a:solidFill>
              <a:latin typeface="Arial"/>
              <a:ea typeface="Arial"/>
              <a:cs typeface="Arial"/>
              <a:sym typeface="Arial"/>
            </a:endParaRPr>
          </a:p>
        </p:txBody>
      </p:sp>
      <p:sp>
        <p:nvSpPr>
          <p:cNvPr id="461" name="Google Shape;461;p72"/>
          <p:cNvSpPr txBox="1"/>
          <p:nvPr/>
        </p:nvSpPr>
        <p:spPr>
          <a:xfrm>
            <a:off x="3889150" y="4176145"/>
            <a:ext cx="935400" cy="3987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latin typeface="Arial"/>
                <a:ea typeface="Arial"/>
                <a:cs typeface="Arial"/>
                <a:sym typeface="Arial"/>
              </a:rPr>
              <a:t>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7" name="Google Shape;467;p73"/>
          <p:cNvSpPr txBox="1"/>
          <p:nvPr>
            <p:ph idx="1" type="body"/>
          </p:nvPr>
        </p:nvSpPr>
        <p:spPr>
          <a:xfrm>
            <a:off x="311700" y="1229875"/>
            <a:ext cx="41469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900"/>
              </a:spcBef>
              <a:spcAft>
                <a:spcPts val="0"/>
              </a:spcAft>
              <a:buNone/>
            </a:pPr>
            <a:r>
              <a:rPr lang="ru" sz="1500">
                <a:solidFill>
                  <a:srgbClr val="333333"/>
                </a:solidFill>
                <a:highlight>
                  <a:srgbClr val="FFFFFF"/>
                </a:highlight>
                <a:latin typeface="Arial"/>
                <a:ea typeface="Arial"/>
                <a:cs typeface="Arial"/>
                <a:sym typeface="Arial"/>
              </a:rPr>
              <a:t>Алгоритм строится следующим образом:</a:t>
            </a:r>
            <a:endParaRPr sz="1500">
              <a:solidFill>
                <a:srgbClr val="333333"/>
              </a:solidFill>
              <a:highlight>
                <a:srgbClr val="FFFFFF"/>
              </a:highlight>
              <a:latin typeface="Arial"/>
              <a:ea typeface="Arial"/>
              <a:cs typeface="Arial"/>
              <a:sym typeface="Arial"/>
            </a:endParaRPr>
          </a:p>
          <a:p>
            <a:pPr indent="-309562" lvl="0" marL="457200" rtl="0" algn="l">
              <a:spcBef>
                <a:spcPts val="2400"/>
              </a:spcBef>
              <a:spcAft>
                <a:spcPts val="0"/>
              </a:spcAft>
              <a:buClr>
                <a:srgbClr val="333333"/>
              </a:buClr>
              <a:buSzPct val="100000"/>
              <a:buFont typeface="Arial"/>
              <a:buChar char="●"/>
            </a:pPr>
            <a:r>
              <a:rPr lang="ru" sz="1500">
                <a:solidFill>
                  <a:srgbClr val="333333"/>
                </a:solidFill>
                <a:highlight>
                  <a:srgbClr val="FFFFFF"/>
                </a:highlight>
                <a:latin typeface="Arial"/>
                <a:ea typeface="Arial"/>
                <a:cs typeface="Arial"/>
                <a:sym typeface="Arial"/>
              </a:rPr>
              <a:t>1) сначала вычисляется расстояние между тестовым и всеми обучающими образцами;</a:t>
            </a:r>
            <a:endParaRPr sz="1500">
              <a:solidFill>
                <a:srgbClr val="333333"/>
              </a:solidFill>
              <a:highlight>
                <a:srgbClr val="FFFFFF"/>
              </a:highlight>
              <a:latin typeface="Arial"/>
              <a:ea typeface="Arial"/>
              <a:cs typeface="Arial"/>
              <a:sym typeface="Arial"/>
            </a:endParaRPr>
          </a:p>
          <a:p>
            <a:pPr indent="-309562" lvl="0" marL="457200" rtl="0" algn="l">
              <a:spcBef>
                <a:spcPts val="0"/>
              </a:spcBef>
              <a:spcAft>
                <a:spcPts val="0"/>
              </a:spcAft>
              <a:buClr>
                <a:srgbClr val="333333"/>
              </a:buClr>
              <a:buSzPct val="100000"/>
              <a:buFont typeface="Arial"/>
              <a:buChar char="●"/>
            </a:pPr>
            <a:r>
              <a:rPr lang="ru" sz="1500">
                <a:solidFill>
                  <a:srgbClr val="333333"/>
                </a:solidFill>
                <a:highlight>
                  <a:srgbClr val="FFFFFF"/>
                </a:highlight>
                <a:latin typeface="Arial"/>
                <a:ea typeface="Arial"/>
                <a:cs typeface="Arial"/>
                <a:sym typeface="Arial"/>
              </a:rPr>
              <a:t>2) далее из них выбирается k-ближайших образцов (соседей), где число k задаётся заранее;</a:t>
            </a:r>
            <a:endParaRPr sz="1500">
              <a:solidFill>
                <a:srgbClr val="333333"/>
              </a:solidFill>
              <a:highlight>
                <a:srgbClr val="FFFFFF"/>
              </a:highlight>
              <a:latin typeface="Arial"/>
              <a:ea typeface="Arial"/>
              <a:cs typeface="Arial"/>
              <a:sym typeface="Arial"/>
            </a:endParaRPr>
          </a:p>
          <a:p>
            <a:pPr indent="-309562" lvl="0" marL="457200" rtl="0" algn="l">
              <a:spcBef>
                <a:spcPts val="0"/>
              </a:spcBef>
              <a:spcAft>
                <a:spcPts val="0"/>
              </a:spcAft>
              <a:buClr>
                <a:srgbClr val="333333"/>
              </a:buClr>
              <a:buSzPct val="100000"/>
              <a:buFont typeface="Arial"/>
              <a:buChar char="●"/>
            </a:pPr>
            <a:r>
              <a:rPr lang="ru" sz="1500">
                <a:solidFill>
                  <a:srgbClr val="333333"/>
                </a:solidFill>
                <a:highlight>
                  <a:srgbClr val="FFFFFF"/>
                </a:highlight>
                <a:latin typeface="Arial"/>
                <a:ea typeface="Arial"/>
                <a:cs typeface="Arial"/>
                <a:sym typeface="Arial"/>
              </a:rPr>
              <a:t>3) итоговым прогнозом среди выбранных k-ближайших образцов будет мода в случае классификации и среднее арифметическое в случае регрессии;</a:t>
            </a:r>
            <a:endParaRPr sz="1500">
              <a:solidFill>
                <a:srgbClr val="333333"/>
              </a:solidFill>
              <a:highlight>
                <a:srgbClr val="FFFFFF"/>
              </a:highlight>
              <a:latin typeface="Arial"/>
              <a:ea typeface="Arial"/>
              <a:cs typeface="Arial"/>
              <a:sym typeface="Arial"/>
            </a:endParaRPr>
          </a:p>
          <a:p>
            <a:pPr indent="-309562" lvl="0" marL="457200" rtl="0" algn="l">
              <a:spcBef>
                <a:spcPts val="0"/>
              </a:spcBef>
              <a:spcAft>
                <a:spcPts val="0"/>
              </a:spcAft>
              <a:buClr>
                <a:srgbClr val="333333"/>
              </a:buClr>
              <a:buSzPct val="100000"/>
              <a:buFont typeface="Arial"/>
              <a:buChar char="●"/>
            </a:pPr>
            <a:r>
              <a:rPr lang="ru" sz="1500">
                <a:solidFill>
                  <a:srgbClr val="333333"/>
                </a:solidFill>
                <a:highlight>
                  <a:srgbClr val="FFFFFF"/>
                </a:highlight>
                <a:latin typeface="Arial"/>
                <a:ea typeface="Arial"/>
                <a:cs typeface="Arial"/>
                <a:sym typeface="Arial"/>
              </a:rPr>
              <a:t>4) предыдущие шаги повторяются для всех тестовых образцов.</a:t>
            </a:r>
            <a:endParaRPr sz="150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468" name="Google Shape;468;p73"/>
          <p:cNvPicPr preferRelativeResize="0"/>
          <p:nvPr/>
        </p:nvPicPr>
        <p:blipFill>
          <a:blip r:embed="rId3">
            <a:alphaModFix/>
          </a:blip>
          <a:stretch>
            <a:fillRect/>
          </a:stretch>
        </p:blipFill>
        <p:spPr>
          <a:xfrm>
            <a:off x="4611000" y="1170200"/>
            <a:ext cx="4380599" cy="335900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4" name="Google Shape;474;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5" name="Google Shape;475;p74"/>
          <p:cNvPicPr preferRelativeResize="0"/>
          <p:nvPr/>
        </p:nvPicPr>
        <p:blipFill>
          <a:blip r:embed="rId3">
            <a:alphaModFix/>
          </a:blip>
          <a:stretch>
            <a:fillRect/>
          </a:stretch>
        </p:blipFill>
        <p:spPr>
          <a:xfrm>
            <a:off x="311700" y="273551"/>
            <a:ext cx="7913850" cy="3538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1" name="Google Shape;481;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2" name="Google Shape;482;p75"/>
          <p:cNvPicPr preferRelativeResize="0"/>
          <p:nvPr/>
        </p:nvPicPr>
        <p:blipFill>
          <a:blip r:embed="rId3">
            <a:alphaModFix/>
          </a:blip>
          <a:stretch>
            <a:fillRect/>
          </a:stretch>
        </p:blipFill>
        <p:spPr>
          <a:xfrm>
            <a:off x="377801" y="0"/>
            <a:ext cx="6587900" cy="4039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6"/>
          <p:cNvSpPr txBox="1"/>
          <p:nvPr>
            <p:ph idx="1" type="body"/>
          </p:nvPr>
        </p:nvSpPr>
        <p:spPr>
          <a:xfrm>
            <a:off x="311700" y="284325"/>
            <a:ext cx="4405200" cy="4284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ru" sz="1320">
                <a:solidFill>
                  <a:srgbClr val="0D0D0D"/>
                </a:solidFill>
                <a:highlight>
                  <a:srgbClr val="FFFFFF"/>
                </a:highlight>
              </a:rPr>
              <a:t>Решающие деревья</a:t>
            </a:r>
            <a:r>
              <a:rPr lang="ru" sz="1320">
                <a:solidFill>
                  <a:srgbClr val="0D0D0D"/>
                </a:solidFill>
                <a:highlight>
                  <a:srgbClr val="FFFFFF"/>
                </a:highlight>
              </a:rPr>
              <a:t> — это модель, которая использует древовидную структуру для принятия решений. Каждый узел в дереве представляет признак (или атрибут), каждый ветвь — решение (или правило), а каждый лист — исход (решение или класс).</a:t>
            </a:r>
            <a:endParaRPr sz="1320">
              <a:solidFill>
                <a:srgbClr val="0D0D0D"/>
              </a:solidFill>
              <a:highlight>
                <a:srgbClr val="FFFFFF"/>
              </a:highlight>
            </a:endParaRPr>
          </a:p>
          <a:p>
            <a:pPr indent="0" lvl="0" marL="0" rtl="0" algn="l">
              <a:lnSpc>
                <a:spcPct val="95000"/>
              </a:lnSpc>
              <a:spcBef>
                <a:spcPts val="1500"/>
              </a:spcBef>
              <a:spcAft>
                <a:spcPts val="0"/>
              </a:spcAft>
              <a:buSzPts val="935"/>
              <a:buNone/>
            </a:pPr>
            <a:r>
              <a:rPr b="1" lang="ru" sz="1150">
                <a:solidFill>
                  <a:srgbClr val="0D0D0D"/>
                </a:solidFill>
                <a:highlight>
                  <a:srgbClr val="FFFFFF"/>
                </a:highlight>
              </a:rPr>
              <a:t>Как работают решающие деревья:</a:t>
            </a:r>
            <a:endParaRPr b="1" sz="1150">
              <a:solidFill>
                <a:srgbClr val="0D0D0D"/>
              </a:solidFill>
              <a:highlight>
                <a:srgbClr val="FFFFFF"/>
              </a:highlight>
            </a:endParaRPr>
          </a:p>
          <a:p>
            <a:pPr indent="-312420" lvl="0" marL="457200" rtl="0" algn="l">
              <a:lnSpc>
                <a:spcPct val="95000"/>
              </a:lnSpc>
              <a:spcBef>
                <a:spcPts val="2100"/>
              </a:spcBef>
              <a:spcAft>
                <a:spcPts val="0"/>
              </a:spcAft>
              <a:buClr>
                <a:srgbClr val="0D0D0D"/>
              </a:buClr>
              <a:buSzPts val="1320"/>
              <a:buChar char="●"/>
            </a:pPr>
            <a:r>
              <a:rPr lang="ru" sz="1320">
                <a:solidFill>
                  <a:srgbClr val="0D0D0D"/>
                </a:solidFill>
                <a:highlight>
                  <a:srgbClr val="FFFFFF"/>
                </a:highlight>
              </a:rPr>
              <a:t>Выбор признака: на каждом шаге выбирается признак, который наилучшим образом разделяет набор данных на основе некоторого критерия информативности (например, индекс Джини или энтропия).</a:t>
            </a:r>
            <a:endParaRPr sz="1320">
              <a:solidFill>
                <a:srgbClr val="0D0D0D"/>
              </a:solidFill>
              <a:highlight>
                <a:srgbClr val="FFFFFF"/>
              </a:highlight>
            </a:endParaRPr>
          </a:p>
          <a:p>
            <a:pPr indent="-312420" lvl="0" marL="457200" rtl="0" algn="l">
              <a:lnSpc>
                <a:spcPct val="95000"/>
              </a:lnSpc>
              <a:spcBef>
                <a:spcPts val="0"/>
              </a:spcBef>
              <a:spcAft>
                <a:spcPts val="0"/>
              </a:spcAft>
              <a:buClr>
                <a:srgbClr val="0D0D0D"/>
              </a:buClr>
              <a:buSzPts val="1320"/>
              <a:buChar char="●"/>
            </a:pPr>
            <a:r>
              <a:rPr lang="ru" sz="1320">
                <a:solidFill>
                  <a:srgbClr val="0D0D0D"/>
                </a:solidFill>
                <a:highlight>
                  <a:srgbClr val="FFFFFF"/>
                </a:highlight>
              </a:rPr>
              <a:t>Разделение: данные разделяются на подмножества, которые содержат возможные значения выбранного признака.</a:t>
            </a:r>
            <a:endParaRPr sz="1320">
              <a:solidFill>
                <a:srgbClr val="0D0D0D"/>
              </a:solidFill>
              <a:highlight>
                <a:srgbClr val="FFFFFF"/>
              </a:highlight>
            </a:endParaRPr>
          </a:p>
          <a:p>
            <a:pPr indent="-312420" lvl="0" marL="457200" rtl="0" algn="l">
              <a:lnSpc>
                <a:spcPct val="95000"/>
              </a:lnSpc>
              <a:spcBef>
                <a:spcPts val="0"/>
              </a:spcBef>
              <a:spcAft>
                <a:spcPts val="0"/>
              </a:spcAft>
              <a:buClr>
                <a:srgbClr val="0D0D0D"/>
              </a:buClr>
              <a:buSzPts val="1320"/>
              <a:buChar char="●"/>
            </a:pPr>
            <a:r>
              <a:rPr lang="ru" sz="1320">
                <a:solidFill>
                  <a:srgbClr val="0D0D0D"/>
                </a:solidFill>
                <a:highlight>
                  <a:srgbClr val="FFFFFF"/>
                </a:highlight>
              </a:rPr>
              <a:t>Рекурсия: процесс повторяется для каждого производного подмножества.</a:t>
            </a:r>
            <a:endParaRPr sz="1320">
              <a:solidFill>
                <a:srgbClr val="0D0D0D"/>
              </a:solidFill>
              <a:highlight>
                <a:srgbClr val="FFFFFF"/>
              </a:highlight>
            </a:endParaRPr>
          </a:p>
          <a:p>
            <a:pPr indent="0" lvl="0" marL="0" rtl="0" algn="l">
              <a:lnSpc>
                <a:spcPct val="95000"/>
              </a:lnSpc>
              <a:spcBef>
                <a:spcPts val="2100"/>
              </a:spcBef>
              <a:spcAft>
                <a:spcPts val="1200"/>
              </a:spcAft>
              <a:buSzPts val="935"/>
              <a:buNone/>
            </a:pPr>
            <a:r>
              <a:t/>
            </a:r>
            <a:endParaRPr sz="1829"/>
          </a:p>
        </p:txBody>
      </p:sp>
      <p:pic>
        <p:nvPicPr>
          <p:cNvPr id="488" name="Google Shape;488;p76"/>
          <p:cNvPicPr preferRelativeResize="0"/>
          <p:nvPr/>
        </p:nvPicPr>
        <p:blipFill>
          <a:blip r:embed="rId3">
            <a:alphaModFix/>
          </a:blip>
          <a:stretch>
            <a:fillRect/>
          </a:stretch>
        </p:blipFill>
        <p:spPr>
          <a:xfrm>
            <a:off x="4717025" y="137050"/>
            <a:ext cx="4220800" cy="3988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Случайные леса (Random Forests)</a:t>
            </a:r>
            <a:endParaRPr/>
          </a:p>
        </p:txBody>
      </p:sp>
      <p:sp>
        <p:nvSpPr>
          <p:cNvPr id="494" name="Google Shape;494;p7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500">
                <a:solidFill>
                  <a:srgbClr val="0D0D0D"/>
                </a:solidFill>
                <a:highlight>
                  <a:srgbClr val="FFFFFF"/>
                </a:highlight>
              </a:rPr>
              <a:t>Случайный лес — это ансамблевый метод машинного обучения, который строит множество решающих деревьев при обучении и выводит моду классов (классификация) или среднее предсказание (регрессия) отдельных деревьев.</a:t>
            </a:r>
            <a:endParaRPr sz="1500">
              <a:solidFill>
                <a:srgbClr val="0D0D0D"/>
              </a:solidFill>
              <a:highlight>
                <a:srgbClr val="FFFFFF"/>
              </a:highlight>
            </a:endParaRPr>
          </a:p>
          <a:p>
            <a:pPr indent="0" lvl="0" marL="0" rtl="0" algn="l">
              <a:spcBef>
                <a:spcPts val="1500"/>
              </a:spcBef>
              <a:spcAft>
                <a:spcPts val="0"/>
              </a:spcAft>
              <a:buNone/>
            </a:pPr>
            <a:r>
              <a:rPr b="1" lang="ru" sz="1300">
                <a:solidFill>
                  <a:srgbClr val="0D0D0D"/>
                </a:solidFill>
                <a:highlight>
                  <a:srgbClr val="FFFFFF"/>
                </a:highlight>
              </a:rPr>
              <a:t>Преимущества случайных лесов:</a:t>
            </a:r>
            <a:endParaRPr b="1" sz="1300">
              <a:solidFill>
                <a:srgbClr val="0D0D0D"/>
              </a:solidFill>
              <a:highlight>
                <a:srgbClr val="FFFFFF"/>
              </a:highlight>
            </a:endParaRPr>
          </a:p>
          <a:p>
            <a:pPr indent="-323850" lvl="0" marL="457200" rtl="0" algn="l">
              <a:spcBef>
                <a:spcPts val="2100"/>
              </a:spcBef>
              <a:spcAft>
                <a:spcPts val="0"/>
              </a:spcAft>
              <a:buClr>
                <a:srgbClr val="0D0D0D"/>
              </a:buClr>
              <a:buSzPts val="1500"/>
              <a:buChar char="●"/>
            </a:pPr>
            <a:r>
              <a:rPr lang="ru" sz="1500">
                <a:solidFill>
                  <a:srgbClr val="0D0D0D"/>
                </a:solidFill>
                <a:highlight>
                  <a:srgbClr val="FFFFFF"/>
                </a:highlight>
              </a:rPr>
              <a:t>Устойчивость к переобучению: благодаря ансамблевой природе и использованию множества деревьев модели меньше подвержены переобучению по сравнению с одиночными решающими деревьями.</a:t>
            </a:r>
            <a:endParaRPr sz="1500">
              <a:solidFill>
                <a:srgbClr val="0D0D0D"/>
              </a:solidFill>
              <a:highlight>
                <a:srgbClr val="FFFFFF"/>
              </a:highlight>
            </a:endParaRPr>
          </a:p>
          <a:p>
            <a:pPr indent="-323850" lvl="0" marL="457200" rtl="0" algn="l">
              <a:spcBef>
                <a:spcPts val="0"/>
              </a:spcBef>
              <a:spcAft>
                <a:spcPts val="0"/>
              </a:spcAft>
              <a:buClr>
                <a:srgbClr val="0D0D0D"/>
              </a:buClr>
              <a:buSzPts val="1500"/>
              <a:buChar char="●"/>
            </a:pPr>
            <a:r>
              <a:rPr lang="ru" sz="1500">
                <a:solidFill>
                  <a:srgbClr val="0D0D0D"/>
                </a:solidFill>
                <a:highlight>
                  <a:srgbClr val="FFFFFF"/>
                </a:highlight>
              </a:rPr>
              <a:t>Высокая точность: случайные леса часто демонстрируют высокую точность предсказаний на широком спектре данных.</a:t>
            </a:r>
            <a:endParaRPr sz="1500">
              <a:solidFill>
                <a:srgbClr val="0D0D0D"/>
              </a:solidFill>
              <a:highlight>
                <a:srgbClr val="FFFFFF"/>
              </a:highlight>
            </a:endParaRPr>
          </a:p>
          <a:p>
            <a:pPr indent="0" lvl="0" marL="0" rtl="0" algn="l">
              <a:spcBef>
                <a:spcPts val="2100"/>
              </a:spcBef>
              <a:spcAft>
                <a:spcPts val="1200"/>
              </a:spcAft>
              <a:buNone/>
            </a:pPr>
            <a:r>
              <a:t/>
            </a:r>
            <a:endParaRPr sz="2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0" name="Google Shape;500;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1" name="Google Shape;501;p78"/>
          <p:cNvPicPr preferRelativeResize="0"/>
          <p:nvPr/>
        </p:nvPicPr>
        <p:blipFill>
          <a:blip r:embed="rId3">
            <a:alphaModFix/>
          </a:blip>
          <a:stretch>
            <a:fillRect/>
          </a:stretch>
        </p:blipFill>
        <p:spPr>
          <a:xfrm>
            <a:off x="181926" y="200775"/>
            <a:ext cx="6778398" cy="4368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T-test</a:t>
            </a:r>
            <a:endParaRPr/>
          </a:p>
        </p:txBody>
      </p:sp>
      <p:sp>
        <p:nvSpPr>
          <p:cNvPr id="262" name="Google Shape;262;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sz="1200">
                <a:solidFill>
                  <a:srgbClr val="0D0D0D"/>
                </a:solidFill>
                <a:highlight>
                  <a:srgbClr val="FFFFFF"/>
                </a:highlight>
              </a:rPr>
              <a:t>T-тест является статистическим методом, используемым для оценки различий между средними значениями двух групп, что помогает определить, статистически значимы ли различия между этими группами. P-значение (p-value) — это мера, которая помогает интерпретировать результаты статистических тестов, включая t-тест. Вместе они играют ключевую роль в проверке статистических гипотез.</a:t>
            </a:r>
            <a:endParaRPr sz="1200">
              <a:solidFill>
                <a:srgbClr val="0D0D0D"/>
              </a:solidFill>
              <a:highlight>
                <a:srgbClr val="FFFFFF"/>
              </a:highlight>
            </a:endParaRPr>
          </a:p>
          <a:p>
            <a:pPr indent="0" lvl="0" marL="0" rtl="0" algn="l">
              <a:lnSpc>
                <a:spcPct val="150000"/>
              </a:lnSpc>
              <a:spcBef>
                <a:spcPts val="1500"/>
              </a:spcBef>
              <a:spcAft>
                <a:spcPts val="0"/>
              </a:spcAft>
              <a:buNone/>
            </a:pPr>
            <a:r>
              <a:rPr b="1" lang="ru" sz="1200">
                <a:solidFill>
                  <a:srgbClr val="0D0D0D"/>
                </a:solidFill>
                <a:highlight>
                  <a:srgbClr val="FFFFFF"/>
                </a:highlight>
              </a:rPr>
              <a:t>T-тест: Основные аспекты</a:t>
            </a:r>
            <a:endParaRPr b="1" sz="1200">
              <a:solidFill>
                <a:srgbClr val="0D0D0D"/>
              </a:solidFill>
              <a:highlight>
                <a:srgbClr val="FFFFFF"/>
              </a:highlight>
            </a:endParaRPr>
          </a:p>
          <a:p>
            <a:pPr indent="0" lvl="0" marL="0" rtl="0" algn="l">
              <a:spcBef>
                <a:spcPts val="200"/>
              </a:spcBef>
              <a:spcAft>
                <a:spcPts val="0"/>
              </a:spcAft>
              <a:buNone/>
            </a:pPr>
            <a:r>
              <a:rPr lang="ru" sz="1200">
                <a:solidFill>
                  <a:srgbClr val="0D0D0D"/>
                </a:solidFill>
                <a:highlight>
                  <a:srgbClr val="FFFFFF"/>
                </a:highlight>
              </a:rPr>
              <a:t>T-тесты бывают трех основных типов:</a:t>
            </a:r>
            <a:endParaRPr sz="1200">
              <a:solidFill>
                <a:srgbClr val="0D0D0D"/>
              </a:solidFill>
              <a:highlight>
                <a:srgbClr val="FFFFFF"/>
              </a:highlight>
            </a:endParaRPr>
          </a:p>
          <a:p>
            <a:pPr indent="-304800" lvl="0" marL="457200" rtl="0" algn="l">
              <a:spcBef>
                <a:spcPts val="2100"/>
              </a:spcBef>
              <a:spcAft>
                <a:spcPts val="0"/>
              </a:spcAft>
              <a:buClr>
                <a:srgbClr val="0D0D0D"/>
              </a:buClr>
              <a:buSzPts val="1200"/>
              <a:buAutoNum type="arabicPeriod"/>
            </a:pPr>
            <a:r>
              <a:rPr lang="ru" sz="1200">
                <a:solidFill>
                  <a:srgbClr val="0D0D0D"/>
                </a:solidFill>
                <a:highlight>
                  <a:srgbClr val="FFFFFF"/>
                </a:highlight>
              </a:rPr>
              <a:t>Одновыборочный t-тест проверяет, отличается ли среднее значение одной выборки от известного стандартного значения.</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AutoNum type="arabicPeriod"/>
            </a:pPr>
            <a:r>
              <a:rPr lang="ru" sz="1200">
                <a:solidFill>
                  <a:srgbClr val="0D0D0D"/>
                </a:solidFill>
                <a:highlight>
                  <a:srgbClr val="FFFFFF"/>
                </a:highlight>
              </a:rPr>
              <a:t>Независимый (двухвыборочный) t-тест сравнивает средние значения двух различных групп.</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AutoNum type="arabicPeriod"/>
            </a:pPr>
            <a:r>
              <a:rPr lang="ru" sz="1200">
                <a:solidFill>
                  <a:srgbClr val="0D0D0D"/>
                </a:solidFill>
                <a:highlight>
                  <a:srgbClr val="FFFFFF"/>
                </a:highlight>
              </a:rPr>
              <a:t>Зависимый t-тест (или парный t-тест) сравнивает средние значения двух связанных групп, например, измерения до и после эксперимента на тех же участниках.</a:t>
            </a:r>
            <a:endParaRPr sz="1200">
              <a:solidFill>
                <a:srgbClr val="0D0D0D"/>
              </a:solidFill>
              <a:highlight>
                <a:srgbClr val="FFFFFF"/>
              </a:highlight>
            </a:endParaRPr>
          </a:p>
          <a:p>
            <a:pPr indent="0" lvl="0" marL="0" rtl="0" algn="l">
              <a:spcBef>
                <a:spcPts val="2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nvSpPr>
        <p:spPr>
          <a:xfrm>
            <a:off x="311700" y="348925"/>
            <a:ext cx="8426100" cy="384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200">
                <a:solidFill>
                  <a:srgbClr val="0D0D0D"/>
                </a:solidFill>
                <a:highlight>
                  <a:srgbClr val="FFFFFF"/>
                </a:highlight>
                <a:latin typeface="Roboto"/>
                <a:ea typeface="Roboto"/>
                <a:cs typeface="Roboto"/>
                <a:sym typeface="Roboto"/>
              </a:rPr>
              <a:t>Пример использования:</a:t>
            </a:r>
            <a:endParaRPr b="1"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ru">
                <a:solidFill>
                  <a:srgbClr val="0D0D0D"/>
                </a:solidFill>
                <a:highlight>
                  <a:srgbClr val="FFFFFF"/>
                </a:highlight>
                <a:latin typeface="Roboto"/>
                <a:ea typeface="Roboto"/>
                <a:cs typeface="Roboto"/>
                <a:sym typeface="Roboto"/>
              </a:rPr>
              <a:t>Рассмотрим две группы студентов, которым были предложены разные методы обучения, и мы хотим определить, есть ли статистически значимые различия в их оценках.</a:t>
            </a:r>
            <a:endParaRPr>
              <a:solidFill>
                <a:srgbClr val="0D0D0D"/>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None/>
            </a:pPr>
            <a:r>
              <a:rPr b="1" lang="ru">
                <a:solidFill>
                  <a:srgbClr val="0D0D0D"/>
                </a:solidFill>
                <a:highlight>
                  <a:srgbClr val="FFFFFF"/>
                </a:highlight>
                <a:latin typeface="Roboto"/>
                <a:ea typeface="Roboto"/>
                <a:cs typeface="Roboto"/>
                <a:sym typeface="Roboto"/>
              </a:rPr>
              <a:t>P-значение: Определение и интерпретация</a:t>
            </a:r>
            <a:endParaRPr b="1">
              <a:solidFill>
                <a:srgbClr val="0D0D0D"/>
              </a:solidFill>
              <a:highlight>
                <a:srgbClr val="FFFFFF"/>
              </a:highlight>
              <a:latin typeface="Roboto"/>
              <a:ea typeface="Roboto"/>
              <a:cs typeface="Roboto"/>
              <a:sym typeface="Roboto"/>
            </a:endParaRPr>
          </a:p>
          <a:p>
            <a:pPr indent="0" lvl="0" marL="0" rtl="0" algn="l">
              <a:lnSpc>
                <a:spcPct val="115000"/>
              </a:lnSpc>
              <a:spcBef>
                <a:spcPts val="200"/>
              </a:spcBef>
              <a:spcAft>
                <a:spcPts val="0"/>
              </a:spcAft>
              <a:buNone/>
            </a:pPr>
            <a:r>
              <a:rPr lang="ru">
                <a:solidFill>
                  <a:srgbClr val="0D0D0D"/>
                </a:solidFill>
                <a:highlight>
                  <a:srgbClr val="FFFFFF"/>
                </a:highlight>
                <a:latin typeface="Roboto"/>
                <a:ea typeface="Roboto"/>
                <a:cs typeface="Roboto"/>
                <a:sym typeface="Roboto"/>
              </a:rPr>
              <a:t>P-значение — это вероятность получить результат теста, равный или более экстремальный, чем тот, который фактически наблюдался, при условии, что нулевая гипотеза верна. Нулевая гипотеза обычно утверждает, что между группами нет различий или эффекта.</a:t>
            </a:r>
            <a:endParaRPr sz="1700">
              <a:solidFill>
                <a:srgbClr val="0D0D0D"/>
              </a:solidFill>
              <a:highlight>
                <a:srgbClr val="FFFFFF"/>
              </a:highlight>
              <a:latin typeface="Roboto"/>
              <a:ea typeface="Roboto"/>
              <a:cs typeface="Roboto"/>
              <a:sym typeface="Roboto"/>
            </a:endParaRPr>
          </a:p>
          <a:p>
            <a:pPr indent="-317500" lvl="0" marL="457200" rtl="0" algn="l">
              <a:lnSpc>
                <a:spcPct val="115000"/>
              </a:lnSpc>
              <a:spcBef>
                <a:spcPts val="2100"/>
              </a:spcBef>
              <a:spcAft>
                <a:spcPts val="0"/>
              </a:spcAft>
              <a:buClr>
                <a:srgbClr val="0D0D0D"/>
              </a:buClr>
              <a:buSzPts val="1400"/>
              <a:buFont typeface="Roboto"/>
              <a:buChar char="●"/>
            </a:pPr>
            <a:r>
              <a:rPr lang="ru">
                <a:solidFill>
                  <a:srgbClr val="0D0D0D"/>
                </a:solidFill>
                <a:highlight>
                  <a:srgbClr val="FFFFFF"/>
                </a:highlight>
                <a:latin typeface="Roboto"/>
                <a:ea typeface="Roboto"/>
                <a:cs typeface="Roboto"/>
                <a:sym typeface="Roboto"/>
              </a:rPr>
              <a:t>Маленькое p-значение (обычно меньше 0.05) указывает на то, что наблюдаемые данные маловероятны при справедливости нулевой гипотезы, и поэтому мы отвергаем нулевую гипотезу, предполагая, что различия статистически значимы.</a:t>
            </a:r>
            <a:endParaRPr>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ru">
                <a:solidFill>
                  <a:srgbClr val="0D0D0D"/>
                </a:solidFill>
                <a:highlight>
                  <a:srgbClr val="FFFFFF"/>
                </a:highlight>
                <a:latin typeface="Roboto"/>
                <a:ea typeface="Roboto"/>
                <a:cs typeface="Roboto"/>
                <a:sym typeface="Roboto"/>
              </a:rPr>
              <a:t>Большое p-значение говорит о том, что данные согласуются с нулевой гипотезой, или что у нас недостаточно доказательств для её отклонения.</a:t>
            </a:r>
            <a:endParaRPr>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idx="1" type="body"/>
          </p:nvPr>
        </p:nvSpPr>
        <p:spPr>
          <a:xfrm>
            <a:off x="221225" y="1184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solidFill>
                  <a:srgbClr val="0D0D0D"/>
                </a:solidFill>
                <a:highlight>
                  <a:srgbClr val="FFFFFF"/>
                </a:highlight>
              </a:rPr>
              <a:t>Пример:</a:t>
            </a:r>
            <a:endParaRPr b="1" sz="1200">
              <a:solidFill>
                <a:srgbClr val="0D0D0D"/>
              </a:solidFill>
              <a:highlight>
                <a:srgbClr val="FFFFFF"/>
              </a:highlight>
            </a:endParaRPr>
          </a:p>
          <a:p>
            <a:pPr indent="0" lvl="0" marL="0" rtl="0" algn="l">
              <a:spcBef>
                <a:spcPts val="1500"/>
              </a:spcBef>
              <a:spcAft>
                <a:spcPts val="0"/>
              </a:spcAft>
              <a:buNone/>
            </a:pPr>
            <a:r>
              <a:rPr lang="ru" sz="1400">
                <a:solidFill>
                  <a:srgbClr val="0D0D0D"/>
                </a:solidFill>
                <a:highlight>
                  <a:srgbClr val="FFFFFF"/>
                </a:highlight>
              </a:rPr>
              <a:t>Предположим, что p-значение в тесте различия средних оценок двух групп студентов составляет 0.03. Это означает, что если бы между группами не было различий (нулевая гипотеза верна), вероятность получить такие или более значимые различия составляла бы 3%. Поскольку это значение меньше стандартного порога в 5%, мы можем сказать, что различия между группами статистически значимы.</a:t>
            </a:r>
            <a:endParaRPr sz="1400">
              <a:solidFill>
                <a:srgbClr val="0D0D0D"/>
              </a:solidFill>
              <a:highlight>
                <a:srgbClr val="FFFFFF"/>
              </a:highlight>
            </a:endParaRPr>
          </a:p>
          <a:p>
            <a:pPr indent="0" lvl="0" marL="0" rtl="0" algn="l">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73" name="Google Shape;273;p46"/>
          <p:cNvPicPr preferRelativeResize="0"/>
          <p:nvPr/>
        </p:nvPicPr>
        <p:blipFill>
          <a:blip r:embed="rId3">
            <a:alphaModFix/>
          </a:blip>
          <a:stretch>
            <a:fillRect/>
          </a:stretch>
        </p:blipFill>
        <p:spPr>
          <a:xfrm>
            <a:off x="659095" y="1858800"/>
            <a:ext cx="3351125" cy="294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490250" y="526350"/>
            <a:ext cx="3774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Еще регрессии </a:t>
            </a:r>
            <a:endParaRPr/>
          </a:p>
        </p:txBody>
      </p:sp>
      <p:pic>
        <p:nvPicPr>
          <p:cNvPr id="279" name="Google Shape;279;p47"/>
          <p:cNvPicPr preferRelativeResize="0"/>
          <p:nvPr/>
        </p:nvPicPr>
        <p:blipFill>
          <a:blip r:embed="rId3">
            <a:alphaModFix/>
          </a:blip>
          <a:stretch>
            <a:fillRect/>
          </a:stretch>
        </p:blipFill>
        <p:spPr>
          <a:xfrm>
            <a:off x="4417250" y="152400"/>
            <a:ext cx="4096254"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R2</a:t>
            </a:r>
            <a:endParaRPr/>
          </a:p>
        </p:txBody>
      </p:sp>
      <p:sp>
        <p:nvSpPr>
          <p:cNvPr id="285" name="Google Shape;285;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6" name="Google Shape;286;p48"/>
          <p:cNvPicPr preferRelativeResize="0"/>
          <p:nvPr/>
        </p:nvPicPr>
        <p:blipFill>
          <a:blip r:embed="rId3">
            <a:alphaModFix/>
          </a:blip>
          <a:stretch>
            <a:fillRect/>
          </a:stretch>
        </p:blipFill>
        <p:spPr>
          <a:xfrm>
            <a:off x="0" y="1739555"/>
            <a:ext cx="9144001" cy="16643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92" name="Google Shape;292;p49"/>
          <p:cNvPicPr preferRelativeResize="0"/>
          <p:nvPr/>
        </p:nvPicPr>
        <p:blipFill>
          <a:blip r:embed="rId3">
            <a:alphaModFix/>
          </a:blip>
          <a:stretch>
            <a:fillRect/>
          </a:stretch>
        </p:blipFill>
        <p:spPr>
          <a:xfrm>
            <a:off x="1111425" y="1273575"/>
            <a:ext cx="7944249" cy="3404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