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38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C1E5-1731-05F5-7AE0-4C3975F0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F0E32-2074-F130-1780-F0F8C7662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F78AC-B685-4EF2-5F5A-2E30F3C0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3F22D-160D-DA29-442F-05D3B383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D20D2-F639-C1A8-9769-46335BE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1C86-7DBC-F8B7-8E99-1B1667AC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1A9EA7-46CE-2D3B-A521-DCF8AACA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242D7-6809-01E6-63FB-28681431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63BE9-CA46-7810-A4F5-22ABD4F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6C3D1-4EA5-1B63-D4AC-3049B8EF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67ECBF-7521-D3E7-89A2-4E40BA81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822385-2A6F-B623-1EF3-5A2F6E6C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11D32-B4A2-1836-D2FD-6A25A2CE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FB476-CE4F-6507-B465-FC77BD1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CF673-06CF-96AD-40BA-6546057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DCC1-924B-F5CF-C43A-2EDCA6CA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72DE7-46B4-5851-EACE-D4FE254A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DA2FF-2925-7145-2381-E16F68FC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5710C-7C36-5B90-4C1E-C3D7A8E4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DFA63-3317-BDB5-5286-FA2B068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AEE83-6E02-6E3F-6120-D46FECA8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0340A-CD5A-825C-6955-22F8D384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CF450-C4AD-6116-42FA-57A46327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E4B16-3E7F-2B4B-B07C-A8845AE9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74448-0586-42B3-B1D8-3A0C21E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F75EC-BA31-C415-9F99-EE249A33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1D1E2-12F6-4AB8-409D-026376B6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D6728-6F8C-0863-EF02-782966DB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8432C-D14D-844E-59C7-8FFC2F89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15FC7-A891-CAD2-BE8F-EFEBE905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A97F7-2F24-2C86-D745-8C983D33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87794-89DE-F650-AE64-85F3A890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20A48-15B9-A4C1-B8A7-56067BC2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F5D6C-5414-643E-9DC9-46CEC387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A27C03-9C80-EA3A-C857-949E6D412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B7EE09-C4C2-83B8-96A4-C42D76A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9A93A5-0B82-CE70-1E65-9BC4E77B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D8241B-6909-EF62-14FD-CA0240E4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C8513E-AA8F-F0D6-860F-6064107C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52957-6524-7A4C-0778-73CAD2B7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9DFFB-E31C-B4EC-0FDD-DFDCFA28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3C81E3-100C-62C8-C7C4-C7EC2A6C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191E2-52DD-84E3-FE1E-70D0C46E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C1C7E3-36B6-A3FC-8CD2-CC04129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057C42-A1D6-A613-AFB9-83D41384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7F9DBE-F68E-39D0-0C98-562A79E7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D74EE-1E7D-50A4-A7A6-3A3EAA03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CA21E-8DE1-BF3C-D7DE-F578718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F71812-0B8E-6A48-653D-5C981E95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60BE5-B3DC-C6F2-892E-D0B64800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A11928-BACD-2764-6354-DE804479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6A0F2-9165-65D3-B839-A754DF61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555A-BA63-FE76-85FA-2F8ABC0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442448-C0BC-8346-E93E-FE5350A62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B37D3-6133-D259-A771-D60A4087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2A360-4476-1FBD-1A3E-C1980C1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E1396-D015-8CAC-1790-9F81E56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601A6-D494-4301-0F77-05A1B011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9AC7DC-1CB3-0043-B4D0-5064E955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475-E946-3DDF-6FB2-6899C53D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2B5AC-1538-D5ED-06EF-60E0BF01E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164EF-4415-4526-AB8B-499772807D7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8D4A1-3D45-AC63-138C-425B1D0E3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CF15A-AECA-8E7D-7B4D-E7CB8717F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46A19-3AED-477E-9F65-879D3D004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3D17BB-9B97-01F7-2C0A-45039CAE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69" r="-1" b="7866"/>
          <a:stretch/>
        </p:blipFill>
        <p:spPr>
          <a:xfrm>
            <a:off x="4497137" y="3681408"/>
            <a:ext cx="7644062" cy="36814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D87DF4B-2CB1-3337-CEC9-46DF479E9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02" b="95078" l="2999" r="98044">
                        <a14:foregroundMark x1="23077" y1="33013" x2="23077" y2="33013"/>
                        <a14:foregroundMark x1="6910" y1="53061" x2="6910" y2="53061"/>
                        <a14:foregroundMark x1="3259" y1="50420" x2="3259" y2="50420"/>
                        <a14:foregroundMark x1="65450" y1="91837" x2="65450" y2="91837"/>
                        <a14:foregroundMark x1="56845" y1="95678" x2="56845" y2="95678"/>
                        <a14:foregroundMark x1="91134" y1="65186" x2="91134" y2="65186"/>
                        <a14:foregroundMark x1="91917" y1="60744" x2="91917" y2="60744"/>
                        <a14:foregroundMark x1="94133" y1="56423" x2="94133" y2="56423"/>
                        <a14:foregroundMark x1="66623" y1="4202" x2="66623" y2="4202"/>
                        <a14:foregroundMark x1="98044" y1="41056" x2="98044" y2="4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40" b="25679"/>
          <a:stretch/>
        </p:blipFill>
        <p:spPr>
          <a:xfrm>
            <a:off x="3951038" y="38491"/>
            <a:ext cx="7644062" cy="36044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1CC5D11-7FA9-BC90-B3A6-CBF86B00C9B2}"/>
              </a:ext>
            </a:extLst>
          </p:cNvPr>
          <p:cNvSpPr txBox="1">
            <a:spLocks/>
          </p:cNvSpPr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19"/>
              </a:spcAft>
            </a:pPr>
            <a:r>
              <a:rPr lang="en-US" sz="5000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M0n4rch OS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5945C4DE-9EF5-0814-400F-1BB7FD38945E}"/>
              </a:ext>
            </a:extLst>
          </p:cNvPr>
          <p:cNvSpPr txBox="1">
            <a:spLocks/>
          </p:cNvSpPr>
          <p:nvPr/>
        </p:nvSpPr>
        <p:spPr>
          <a:xfrm>
            <a:off x="838200" y="3902075"/>
            <a:ext cx="53959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to M0n4rch 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9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3D17BB-9B97-01F7-2C0A-45039CAE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69" r="-1" b="7866"/>
          <a:stretch/>
        </p:blipFill>
        <p:spPr>
          <a:xfrm>
            <a:off x="4497137" y="3681408"/>
            <a:ext cx="7644062" cy="36814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D87DF4B-2CB1-3337-CEC9-46DF479E9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02" b="95078" l="2999" r="98044">
                        <a14:foregroundMark x1="23077" y1="33013" x2="23077" y2="33013"/>
                        <a14:foregroundMark x1="6910" y1="53061" x2="6910" y2="53061"/>
                        <a14:foregroundMark x1="3259" y1="50420" x2="3259" y2="50420"/>
                        <a14:foregroundMark x1="65450" y1="91837" x2="65450" y2="91837"/>
                        <a14:foregroundMark x1="56845" y1="95678" x2="56845" y2="95678"/>
                        <a14:foregroundMark x1="91134" y1="65186" x2="91134" y2="65186"/>
                        <a14:foregroundMark x1="91917" y1="60744" x2="91917" y2="60744"/>
                        <a14:foregroundMark x1="94133" y1="56423" x2="94133" y2="56423"/>
                        <a14:foregroundMark x1="66623" y1="4202" x2="66623" y2="4202"/>
                        <a14:foregroundMark x1="98044" y1="41056" x2="98044" y2="4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40" b="25679"/>
          <a:stretch/>
        </p:blipFill>
        <p:spPr>
          <a:xfrm>
            <a:off x="3951038" y="38491"/>
            <a:ext cx="7644062" cy="36044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1CC5D11-7FA9-BC90-B3A6-CBF86B00C9B2}"/>
              </a:ext>
            </a:extLst>
          </p:cNvPr>
          <p:cNvSpPr txBox="1">
            <a:spLocks/>
          </p:cNvSpPr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19"/>
              </a:spcAft>
            </a:pPr>
            <a:r>
              <a:rPr lang="en-US" sz="5000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M0n4rch OS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5945C4DE-9EF5-0814-400F-1BB7FD38945E}"/>
              </a:ext>
            </a:extLst>
          </p:cNvPr>
          <p:cNvSpPr txBox="1">
            <a:spLocks/>
          </p:cNvSpPr>
          <p:nvPr/>
        </p:nvSpPr>
        <p:spPr>
          <a:xfrm>
            <a:off x="838200" y="3902075"/>
            <a:ext cx="53959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to M0n4rch 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3D17BB-9B97-01F7-2C0A-45039CAE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69" r="-1" b="7866"/>
          <a:stretch/>
        </p:blipFill>
        <p:spPr>
          <a:xfrm>
            <a:off x="4497137" y="3681408"/>
            <a:ext cx="7644062" cy="36814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D87DF4B-2CB1-3337-CEC9-46DF479E9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02" b="95078" l="2999" r="98044">
                        <a14:foregroundMark x1="23077" y1="33013" x2="23077" y2="33013"/>
                        <a14:foregroundMark x1="6910" y1="53061" x2="6910" y2="53061"/>
                        <a14:foregroundMark x1="3259" y1="50420" x2="3259" y2="50420"/>
                        <a14:foregroundMark x1="65450" y1="91837" x2="65450" y2="91837"/>
                        <a14:foregroundMark x1="56845" y1="95678" x2="56845" y2="95678"/>
                        <a14:foregroundMark x1="91134" y1="65186" x2="91134" y2="65186"/>
                        <a14:foregroundMark x1="91917" y1="60744" x2="91917" y2="60744"/>
                        <a14:foregroundMark x1="94133" y1="56423" x2="94133" y2="56423"/>
                        <a14:foregroundMark x1="66623" y1="4202" x2="66623" y2="4202"/>
                        <a14:foregroundMark x1="98044" y1="41056" x2="98044" y2="4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40" b="25679"/>
          <a:stretch/>
        </p:blipFill>
        <p:spPr>
          <a:xfrm>
            <a:off x="3951038" y="38491"/>
            <a:ext cx="7644062" cy="36044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1CC5D11-7FA9-BC90-B3A6-CBF86B00C9B2}"/>
              </a:ext>
            </a:extLst>
          </p:cNvPr>
          <p:cNvSpPr txBox="1">
            <a:spLocks/>
          </p:cNvSpPr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19"/>
              </a:spcAft>
            </a:pPr>
            <a:r>
              <a:rPr lang="en-US" sz="5000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M0n4rch OS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5945C4DE-9EF5-0814-400F-1BB7FD38945E}"/>
              </a:ext>
            </a:extLst>
          </p:cNvPr>
          <p:cNvSpPr txBox="1">
            <a:spLocks/>
          </p:cNvSpPr>
          <p:nvPr/>
        </p:nvSpPr>
        <p:spPr>
          <a:xfrm>
            <a:off x="838200" y="3902075"/>
            <a:ext cx="53959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you ready?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3D17BB-9B97-01F7-2C0A-45039CAE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269" r="-1" b="7866"/>
          <a:stretch/>
        </p:blipFill>
        <p:spPr>
          <a:xfrm>
            <a:off x="4497137" y="3681408"/>
            <a:ext cx="7644062" cy="36814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D87DF4B-2CB1-3337-CEC9-46DF479E9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02" b="95078" l="2999" r="98044">
                        <a14:foregroundMark x1="23077" y1="33013" x2="23077" y2="33013"/>
                        <a14:foregroundMark x1="6910" y1="53061" x2="6910" y2="53061"/>
                        <a14:foregroundMark x1="3259" y1="50420" x2="3259" y2="50420"/>
                        <a14:foregroundMark x1="65450" y1="91837" x2="65450" y2="91837"/>
                        <a14:foregroundMark x1="56845" y1="95678" x2="56845" y2="95678"/>
                        <a14:foregroundMark x1="91134" y1="65186" x2="91134" y2="65186"/>
                        <a14:foregroundMark x1="91917" y1="60744" x2="91917" y2="60744"/>
                        <a14:foregroundMark x1="94133" y1="56423" x2="94133" y2="56423"/>
                        <a14:foregroundMark x1="66623" y1="4202" x2="66623" y2="4202"/>
                        <a14:foregroundMark x1="98044" y1="41056" x2="98044" y2="4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40" b="25679"/>
          <a:stretch/>
        </p:blipFill>
        <p:spPr>
          <a:xfrm>
            <a:off x="3951038" y="38491"/>
            <a:ext cx="7644062" cy="36044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1CC5D11-7FA9-BC90-B3A6-CBF86B00C9B2}"/>
              </a:ext>
            </a:extLst>
          </p:cNvPr>
          <p:cNvSpPr txBox="1">
            <a:spLocks/>
          </p:cNvSpPr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19"/>
              </a:spcAft>
            </a:pPr>
            <a:r>
              <a:rPr lang="en-US" sz="5000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M0n4rch OS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5945C4DE-9EF5-0814-400F-1BB7FD38945E}"/>
              </a:ext>
            </a:extLst>
          </p:cNvPr>
          <p:cNvSpPr txBox="1">
            <a:spLocks/>
          </p:cNvSpPr>
          <p:nvPr/>
        </p:nvSpPr>
        <p:spPr>
          <a:xfrm>
            <a:off x="838200" y="3902075"/>
            <a:ext cx="53959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Hack the planet!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0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Toledo</dc:creator>
  <cp:lastModifiedBy>Leonardo Toledo</cp:lastModifiedBy>
  <cp:revision>1</cp:revision>
  <dcterms:created xsi:type="dcterms:W3CDTF">2024-06-06T21:24:47Z</dcterms:created>
  <dcterms:modified xsi:type="dcterms:W3CDTF">2024-06-06T21:48:03Z</dcterms:modified>
</cp:coreProperties>
</file>