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510901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63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4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09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6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11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54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82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4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384350"/>
            <a:ext cx="8520600" cy="2470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MEDICAL ASSISTANCE ANDROID APPLICATION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3723325" y="333975"/>
            <a:ext cx="1074900" cy="524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66" name="Shape 66"/>
          <p:cNvSpPr/>
          <p:nvPr/>
        </p:nvSpPr>
        <p:spPr>
          <a:xfrm>
            <a:off x="2974975" y="1165625"/>
            <a:ext cx="2571600" cy="80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ENTER THE SYMPTOMS(SPEECH OR TEXT)</a:t>
            </a:r>
          </a:p>
        </p:txBody>
      </p:sp>
      <p:cxnSp>
        <p:nvCxnSpPr>
          <p:cNvPr id="67" name="Shape 67"/>
          <p:cNvCxnSpPr>
            <a:stCxn id="65" idx="2"/>
            <a:endCxn id="66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8" name="Shape 68"/>
          <p:cNvCxnSpPr>
            <a:stCxn id="65" idx="2"/>
            <a:endCxn id="66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1037575" y="157507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865165" y="3123343"/>
            <a:ext cx="713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Speech to test is done by using google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Any thing that user wants to explain can be included here</a:t>
            </a:r>
            <a:endParaRPr lang="en-IN" sz="1600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723325" y="333975"/>
            <a:ext cx="1074900" cy="524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75" name="Shape 75"/>
          <p:cNvSpPr/>
          <p:nvPr/>
        </p:nvSpPr>
        <p:spPr>
          <a:xfrm>
            <a:off x="2974975" y="1165625"/>
            <a:ext cx="2571600" cy="80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ENTER THE SYMPTOMS(SPEECH OR TEXT)</a:t>
            </a:r>
          </a:p>
        </p:txBody>
      </p:sp>
      <p:sp>
        <p:nvSpPr>
          <p:cNvPr id="76" name="Shape 76"/>
          <p:cNvSpPr/>
          <p:nvPr/>
        </p:nvSpPr>
        <p:spPr>
          <a:xfrm>
            <a:off x="2149675" y="2558975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Symptoms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cxnSp>
        <p:nvCxnSpPr>
          <p:cNvPr id="77" name="Shape 77"/>
          <p:cNvCxnSpPr>
            <a:stCxn id="74" idx="2"/>
            <a:endCxn id="75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8" name="Shape 78"/>
          <p:cNvCxnSpPr>
            <a:stCxn id="74" idx="2"/>
            <a:endCxn id="75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79"/>
          <p:cNvCxnSpPr>
            <a:stCxn id="75" idx="2"/>
            <a:endCxn id="76" idx="0"/>
          </p:cNvCxnSpPr>
          <p:nvPr/>
        </p:nvCxnSpPr>
        <p:spPr>
          <a:xfrm flipH="1">
            <a:off x="2763775" y="1971725"/>
            <a:ext cx="1497000" cy="5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0" name="Shape 80"/>
          <p:cNvCxnSpPr/>
          <p:nvPr/>
        </p:nvCxnSpPr>
        <p:spPr>
          <a:xfrm>
            <a:off x="1037575" y="157507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1335640" y="3708971"/>
            <a:ext cx="6625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If user still want to say something he should press symptoms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It stores the current symptoms and again request for symptoms</a:t>
            </a:r>
            <a:endParaRPr lang="en-IN" sz="1600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798651" y="385346"/>
            <a:ext cx="1074900" cy="524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86" name="Shape 86"/>
          <p:cNvSpPr/>
          <p:nvPr/>
        </p:nvSpPr>
        <p:spPr>
          <a:xfrm>
            <a:off x="1937400" y="1206798"/>
            <a:ext cx="2571600" cy="80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ENTER THE SYMPTOMS(SPEECH OR TEXT)</a:t>
            </a:r>
          </a:p>
        </p:txBody>
      </p:sp>
      <p:sp>
        <p:nvSpPr>
          <p:cNvPr id="87" name="Shape 87"/>
          <p:cNvSpPr/>
          <p:nvPr/>
        </p:nvSpPr>
        <p:spPr>
          <a:xfrm>
            <a:off x="1225001" y="2610346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Symptoms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88" name="Shape 88"/>
          <p:cNvSpPr/>
          <p:nvPr/>
        </p:nvSpPr>
        <p:spPr>
          <a:xfrm>
            <a:off x="668351" y="3456096"/>
            <a:ext cx="2341500" cy="921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1</a:t>
            </a:r>
          </a:p>
        </p:txBody>
      </p:sp>
      <p:cxnSp>
        <p:nvCxnSpPr>
          <p:cNvPr id="89" name="Shape 89"/>
          <p:cNvCxnSpPr>
            <a:stCxn id="85" idx="2"/>
            <a:endCxn id="86" idx="0"/>
          </p:cNvCxnSpPr>
          <p:nvPr/>
        </p:nvCxnSpPr>
        <p:spPr>
          <a:xfrm flipH="1">
            <a:off x="3223200" y="910046"/>
            <a:ext cx="112901" cy="2967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>
            <a:stCxn id="85" idx="2"/>
            <a:endCxn id="86" idx="0"/>
          </p:cNvCxnSpPr>
          <p:nvPr/>
        </p:nvCxnSpPr>
        <p:spPr>
          <a:xfrm flipH="1">
            <a:off x="3223200" y="910046"/>
            <a:ext cx="112901" cy="29675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>
            <a:stCxn id="86" idx="2"/>
            <a:endCxn id="87" idx="0"/>
          </p:cNvCxnSpPr>
          <p:nvPr/>
        </p:nvCxnSpPr>
        <p:spPr>
          <a:xfrm flipH="1">
            <a:off x="1839101" y="2012898"/>
            <a:ext cx="1384099" cy="59744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92"/>
          <p:cNvSpPr/>
          <p:nvPr/>
        </p:nvSpPr>
        <p:spPr>
          <a:xfrm>
            <a:off x="112901" y="1613746"/>
            <a:ext cx="1688900" cy="3134725"/>
          </a:xfrm>
          <a:custGeom>
            <a:avLst/>
            <a:gdLst/>
            <a:ahLst/>
            <a:cxnLst/>
            <a:rect l="0" t="0" r="0" b="0"/>
            <a:pathLst>
              <a:path w="67556" h="125389" extrusionOk="0">
                <a:moveTo>
                  <a:pt x="67556" y="125389"/>
                </a:moveTo>
                <a:lnTo>
                  <a:pt x="0" y="12538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93" name="Shape 93"/>
          <p:cNvCxnSpPr>
            <a:stCxn id="86" idx="1"/>
          </p:cNvCxnSpPr>
          <p:nvPr/>
        </p:nvCxnSpPr>
        <p:spPr>
          <a:xfrm rot="10800000">
            <a:off x="0" y="1603548"/>
            <a:ext cx="1937400" cy="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112901" y="1626446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5" name="Shape 95"/>
          <p:cNvCxnSpPr>
            <a:stCxn id="88" idx="2"/>
          </p:cNvCxnSpPr>
          <p:nvPr/>
        </p:nvCxnSpPr>
        <p:spPr>
          <a:xfrm>
            <a:off x="1839101" y="4377396"/>
            <a:ext cx="1200" cy="38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>
            <a:stCxn id="87" idx="2"/>
            <a:endCxn id="88" idx="0"/>
          </p:cNvCxnSpPr>
          <p:nvPr/>
        </p:nvCxnSpPr>
        <p:spPr>
          <a:xfrm>
            <a:off x="1839101" y="3045346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4782866" y="504137"/>
            <a:ext cx="3565133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The symptoms that are stored are formatted accordingly and concatenated to URL and HTTP request is sent.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In cloud the HTTP request is pruned and only symptoms are processed using </a:t>
            </a:r>
            <a:r>
              <a:rPr lang="en-IN" sz="1600" dirty="0" err="1" smtClean="0"/>
              <a:t>nltk</a:t>
            </a:r>
            <a:r>
              <a:rPr lang="en-IN" sz="1600" dirty="0" smtClean="0"/>
              <a:t>  to develop symptom array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The symptom array is returned to device through HTTP response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Each time if we input symptoms symptom array is updated</a:t>
            </a:r>
            <a:endParaRPr lang="en-IN" sz="1600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723325" y="333975"/>
            <a:ext cx="1074900" cy="524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102" name="Shape 102"/>
          <p:cNvSpPr/>
          <p:nvPr/>
        </p:nvSpPr>
        <p:spPr>
          <a:xfrm>
            <a:off x="2974975" y="1165625"/>
            <a:ext cx="2571600" cy="80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ENTER THE SYMPTOMS(SPEECH OR TEXT)</a:t>
            </a:r>
          </a:p>
        </p:txBody>
      </p:sp>
      <p:sp>
        <p:nvSpPr>
          <p:cNvPr id="103" name="Shape 103"/>
          <p:cNvSpPr/>
          <p:nvPr/>
        </p:nvSpPr>
        <p:spPr>
          <a:xfrm>
            <a:off x="2149675" y="2558975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Symptoms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104" name="Shape 104"/>
          <p:cNvSpPr/>
          <p:nvPr/>
        </p:nvSpPr>
        <p:spPr>
          <a:xfrm>
            <a:off x="5285450" y="2558975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Diagnose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105" name="Shape 105"/>
          <p:cNvSpPr/>
          <p:nvPr/>
        </p:nvSpPr>
        <p:spPr>
          <a:xfrm>
            <a:off x="1593025" y="3404725"/>
            <a:ext cx="2341500" cy="921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1</a:t>
            </a:r>
          </a:p>
        </p:txBody>
      </p:sp>
      <p:cxnSp>
        <p:nvCxnSpPr>
          <p:cNvPr id="106" name="Shape 106"/>
          <p:cNvCxnSpPr>
            <a:stCxn id="101" idx="2"/>
            <a:endCxn id="102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101" idx="2"/>
            <a:endCxn id="102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8" name="Shape 108"/>
          <p:cNvCxnSpPr>
            <a:stCxn id="102" idx="2"/>
            <a:endCxn id="103" idx="0"/>
          </p:cNvCxnSpPr>
          <p:nvPr/>
        </p:nvCxnSpPr>
        <p:spPr>
          <a:xfrm flipH="1">
            <a:off x="2763775" y="1971725"/>
            <a:ext cx="1497000" cy="5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" name="Shape 109"/>
          <p:cNvSpPr/>
          <p:nvPr/>
        </p:nvSpPr>
        <p:spPr>
          <a:xfrm>
            <a:off x="1037575" y="1562375"/>
            <a:ext cx="1688900" cy="3134725"/>
          </a:xfrm>
          <a:custGeom>
            <a:avLst/>
            <a:gdLst/>
            <a:ahLst/>
            <a:cxnLst/>
            <a:rect l="0" t="0" r="0" b="0"/>
            <a:pathLst>
              <a:path w="67556" h="125389" extrusionOk="0">
                <a:moveTo>
                  <a:pt x="67556" y="125389"/>
                </a:moveTo>
                <a:lnTo>
                  <a:pt x="0" y="12538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10" name="Shape 110"/>
          <p:cNvCxnSpPr>
            <a:stCxn id="102" idx="1"/>
          </p:cNvCxnSpPr>
          <p:nvPr/>
        </p:nvCxnSpPr>
        <p:spPr>
          <a:xfrm rot="10800000">
            <a:off x="1037575" y="1562375"/>
            <a:ext cx="1937400" cy="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1" name="Shape 111"/>
          <p:cNvCxnSpPr/>
          <p:nvPr/>
        </p:nvCxnSpPr>
        <p:spPr>
          <a:xfrm>
            <a:off x="1037575" y="157507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" name="Shape 112"/>
          <p:cNvCxnSpPr>
            <a:stCxn id="105" idx="2"/>
          </p:cNvCxnSpPr>
          <p:nvPr/>
        </p:nvCxnSpPr>
        <p:spPr>
          <a:xfrm>
            <a:off x="2763775" y="4326025"/>
            <a:ext cx="1200" cy="38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3" name="Shape 113"/>
          <p:cNvCxnSpPr>
            <a:stCxn id="103" idx="2"/>
            <a:endCxn id="105" idx="0"/>
          </p:cNvCxnSpPr>
          <p:nvPr/>
        </p:nvCxnSpPr>
        <p:spPr>
          <a:xfrm>
            <a:off x="2763775" y="2993975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4" name="Shape 114"/>
          <p:cNvCxnSpPr>
            <a:stCxn id="102" idx="2"/>
            <a:endCxn id="104" idx="0"/>
          </p:cNvCxnSpPr>
          <p:nvPr/>
        </p:nvCxnSpPr>
        <p:spPr>
          <a:xfrm>
            <a:off x="4260775" y="1971725"/>
            <a:ext cx="1638900" cy="5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4469258" y="3404675"/>
            <a:ext cx="4304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If user wants to diagnose the symptoms then the symptom array that is formed is attached to the URL and sent as HTTP request</a:t>
            </a:r>
            <a:endParaRPr lang="en-IN" sz="1600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723325" y="333975"/>
            <a:ext cx="1074900" cy="524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START</a:t>
            </a:r>
          </a:p>
        </p:txBody>
      </p:sp>
      <p:sp>
        <p:nvSpPr>
          <p:cNvPr id="120" name="Shape 120"/>
          <p:cNvSpPr/>
          <p:nvPr/>
        </p:nvSpPr>
        <p:spPr>
          <a:xfrm>
            <a:off x="2974975" y="1165625"/>
            <a:ext cx="2571600" cy="806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ENTER THE SYMPTOMS(SPEECH OR TEXT)</a:t>
            </a:r>
          </a:p>
        </p:txBody>
      </p:sp>
      <p:sp>
        <p:nvSpPr>
          <p:cNvPr id="121" name="Shape 121"/>
          <p:cNvSpPr/>
          <p:nvPr/>
        </p:nvSpPr>
        <p:spPr>
          <a:xfrm>
            <a:off x="2149675" y="2558975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Symptoms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122" name="Shape 122"/>
          <p:cNvSpPr/>
          <p:nvPr/>
        </p:nvSpPr>
        <p:spPr>
          <a:xfrm>
            <a:off x="5285450" y="2558975"/>
            <a:ext cx="1228200" cy="435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Diagnose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button</a:t>
            </a:r>
          </a:p>
        </p:txBody>
      </p:sp>
      <p:sp>
        <p:nvSpPr>
          <p:cNvPr id="123" name="Shape 123"/>
          <p:cNvSpPr/>
          <p:nvPr/>
        </p:nvSpPr>
        <p:spPr>
          <a:xfrm>
            <a:off x="1593025" y="3404725"/>
            <a:ext cx="2341500" cy="921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1</a:t>
            </a:r>
          </a:p>
        </p:txBody>
      </p:sp>
      <p:sp>
        <p:nvSpPr>
          <p:cNvPr id="124" name="Shape 124"/>
          <p:cNvSpPr/>
          <p:nvPr/>
        </p:nvSpPr>
        <p:spPr>
          <a:xfrm>
            <a:off x="4728800" y="3404725"/>
            <a:ext cx="2341500" cy="921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2</a:t>
            </a:r>
          </a:p>
        </p:txBody>
      </p:sp>
      <p:cxnSp>
        <p:nvCxnSpPr>
          <p:cNvPr id="125" name="Shape 125"/>
          <p:cNvCxnSpPr>
            <a:stCxn id="119" idx="2"/>
            <a:endCxn id="120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>
            <a:stCxn id="119" idx="2"/>
            <a:endCxn id="120" idx="0"/>
          </p:cNvCxnSpPr>
          <p:nvPr/>
        </p:nvCxnSpPr>
        <p:spPr>
          <a:xfrm>
            <a:off x="4260775" y="858675"/>
            <a:ext cx="0" cy="30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7" name="Shape 127"/>
          <p:cNvCxnSpPr>
            <a:stCxn id="120" idx="2"/>
            <a:endCxn id="121" idx="0"/>
          </p:cNvCxnSpPr>
          <p:nvPr/>
        </p:nvCxnSpPr>
        <p:spPr>
          <a:xfrm flipH="1">
            <a:off x="2763775" y="1971725"/>
            <a:ext cx="1497000" cy="5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8" name="Shape 128"/>
          <p:cNvSpPr/>
          <p:nvPr/>
        </p:nvSpPr>
        <p:spPr>
          <a:xfrm>
            <a:off x="1037575" y="1562375"/>
            <a:ext cx="1688900" cy="3134725"/>
          </a:xfrm>
          <a:custGeom>
            <a:avLst/>
            <a:gdLst/>
            <a:ahLst/>
            <a:cxnLst/>
            <a:rect l="0" t="0" r="0" b="0"/>
            <a:pathLst>
              <a:path w="67556" h="125389" extrusionOk="0">
                <a:moveTo>
                  <a:pt x="67556" y="125389"/>
                </a:moveTo>
                <a:lnTo>
                  <a:pt x="0" y="125389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29" name="Shape 129"/>
          <p:cNvCxnSpPr>
            <a:stCxn id="120" idx="1"/>
          </p:cNvCxnSpPr>
          <p:nvPr/>
        </p:nvCxnSpPr>
        <p:spPr>
          <a:xfrm rot="10800000">
            <a:off x="1037575" y="1562375"/>
            <a:ext cx="1937400" cy="6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>
            <a:off x="1037575" y="1575075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1" name="Shape 131"/>
          <p:cNvCxnSpPr>
            <a:stCxn id="123" idx="2"/>
          </p:cNvCxnSpPr>
          <p:nvPr/>
        </p:nvCxnSpPr>
        <p:spPr>
          <a:xfrm>
            <a:off x="2763775" y="4326025"/>
            <a:ext cx="1200" cy="38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2" name="Shape 132"/>
          <p:cNvCxnSpPr>
            <a:stCxn id="121" idx="2"/>
            <a:endCxn id="123" idx="0"/>
          </p:cNvCxnSpPr>
          <p:nvPr/>
        </p:nvCxnSpPr>
        <p:spPr>
          <a:xfrm>
            <a:off x="2763775" y="2993975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3" name="Shape 133"/>
          <p:cNvCxnSpPr>
            <a:stCxn id="120" idx="2"/>
            <a:endCxn id="122" idx="0"/>
          </p:cNvCxnSpPr>
          <p:nvPr/>
        </p:nvCxnSpPr>
        <p:spPr>
          <a:xfrm>
            <a:off x="4260775" y="1971725"/>
            <a:ext cx="1638900" cy="587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4" name="Shape 134"/>
          <p:cNvCxnSpPr>
            <a:stCxn id="122" idx="2"/>
            <a:endCxn id="124" idx="0"/>
          </p:cNvCxnSpPr>
          <p:nvPr/>
        </p:nvCxnSpPr>
        <p:spPr>
          <a:xfrm>
            <a:off x="5899550" y="2993975"/>
            <a:ext cx="0" cy="410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3121950" y="538700"/>
            <a:ext cx="2149500" cy="87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2</a:t>
            </a:r>
          </a:p>
        </p:txBody>
      </p:sp>
      <p:cxnSp>
        <p:nvCxnSpPr>
          <p:cNvPr id="140" name="Shape 140"/>
          <p:cNvCxnSpPr>
            <a:endCxn id="139" idx="0"/>
          </p:cNvCxnSpPr>
          <p:nvPr/>
        </p:nvCxnSpPr>
        <p:spPr>
          <a:xfrm>
            <a:off x="4183800" y="295700"/>
            <a:ext cx="12900" cy="2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1" name="Shape 141"/>
          <p:cNvSpPr/>
          <p:nvPr/>
        </p:nvSpPr>
        <p:spPr>
          <a:xfrm>
            <a:off x="5386625" y="2138025"/>
            <a:ext cx="1560900" cy="511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cxnSp>
        <p:nvCxnSpPr>
          <p:cNvPr id="142" name="Shape 142"/>
          <p:cNvCxnSpPr>
            <a:stCxn id="139" idx="2"/>
            <a:endCxn id="141" idx="0"/>
          </p:cNvCxnSpPr>
          <p:nvPr/>
        </p:nvCxnSpPr>
        <p:spPr>
          <a:xfrm>
            <a:off x="4196700" y="1408700"/>
            <a:ext cx="1970400" cy="72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3" name="Shape 143"/>
          <p:cNvCxnSpPr>
            <a:stCxn id="141" idx="3"/>
          </p:cNvCxnSpPr>
          <p:nvPr/>
        </p:nvCxnSpPr>
        <p:spPr>
          <a:xfrm>
            <a:off x="6947525" y="2393925"/>
            <a:ext cx="735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7644750" y="1001900"/>
            <a:ext cx="12900" cy="139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5271450" y="966050"/>
            <a:ext cx="2245200" cy="1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7477950" y="981350"/>
            <a:ext cx="166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96177" y="1724650"/>
            <a:ext cx="4479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Now the symptom array is processed using naïve bias classifier and the disease that is closest to symptoms is selected.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/>
              <a:t>Symptom of the disease that has not been verified is asked as question in HTTP response.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468" y="3945277"/>
            <a:ext cx="828358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 device with respect to the answer obtained Symptom array is updated and HTTP request is sent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following process takes place in a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3121950" y="538700"/>
            <a:ext cx="2149500" cy="87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2</a:t>
            </a:r>
          </a:p>
        </p:txBody>
      </p:sp>
      <p:cxnSp>
        <p:nvCxnSpPr>
          <p:cNvPr id="152" name="Shape 152"/>
          <p:cNvCxnSpPr>
            <a:endCxn id="151" idx="0"/>
          </p:cNvCxnSpPr>
          <p:nvPr/>
        </p:nvCxnSpPr>
        <p:spPr>
          <a:xfrm>
            <a:off x="4183800" y="295700"/>
            <a:ext cx="12900" cy="2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3" name="Shape 153"/>
          <p:cNvSpPr/>
          <p:nvPr/>
        </p:nvSpPr>
        <p:spPr>
          <a:xfrm>
            <a:off x="5386625" y="2138025"/>
            <a:ext cx="1560900" cy="511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cxnSp>
        <p:nvCxnSpPr>
          <p:cNvPr id="154" name="Shape 154"/>
          <p:cNvCxnSpPr>
            <a:stCxn id="151" idx="2"/>
            <a:endCxn id="153" idx="0"/>
          </p:cNvCxnSpPr>
          <p:nvPr/>
        </p:nvCxnSpPr>
        <p:spPr>
          <a:xfrm>
            <a:off x="4196700" y="1408700"/>
            <a:ext cx="1970400" cy="72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5" name="Shape 155"/>
          <p:cNvCxnSpPr>
            <a:stCxn id="153" idx="3"/>
          </p:cNvCxnSpPr>
          <p:nvPr/>
        </p:nvCxnSpPr>
        <p:spPr>
          <a:xfrm>
            <a:off x="6947525" y="2393925"/>
            <a:ext cx="735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6" name="Shape 156"/>
          <p:cNvCxnSpPr/>
          <p:nvPr/>
        </p:nvCxnSpPr>
        <p:spPr>
          <a:xfrm rot="10800000">
            <a:off x="7644750" y="1001900"/>
            <a:ext cx="12900" cy="139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7" name="Shape 157"/>
          <p:cNvCxnSpPr/>
          <p:nvPr/>
        </p:nvCxnSpPr>
        <p:spPr>
          <a:xfrm rot="10800000">
            <a:off x="5271450" y="966050"/>
            <a:ext cx="2245200" cy="1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7477950" y="981350"/>
            <a:ext cx="166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9" name="Shape 159"/>
          <p:cNvSpPr/>
          <p:nvPr/>
        </p:nvSpPr>
        <p:spPr>
          <a:xfrm>
            <a:off x="1829700" y="2112450"/>
            <a:ext cx="1433100" cy="511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cxnSp>
        <p:nvCxnSpPr>
          <p:cNvPr id="160" name="Shape 160"/>
          <p:cNvCxnSpPr>
            <a:stCxn id="151" idx="2"/>
            <a:endCxn id="159" idx="0"/>
          </p:cNvCxnSpPr>
          <p:nvPr/>
        </p:nvCxnSpPr>
        <p:spPr>
          <a:xfrm flipH="1">
            <a:off x="2546400" y="1408700"/>
            <a:ext cx="1650300" cy="703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863029" y="3421294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The loop is continued till the classifier concludes with disease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/>
              <a:t>Then the result is displayed</a:t>
            </a:r>
            <a:endParaRPr lang="en-IN" sz="1800"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3121950" y="538700"/>
            <a:ext cx="2149500" cy="8700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CLOUD PHASE 2</a:t>
            </a:r>
          </a:p>
        </p:txBody>
      </p:sp>
      <p:cxnSp>
        <p:nvCxnSpPr>
          <p:cNvPr id="166" name="Shape 166"/>
          <p:cNvCxnSpPr>
            <a:endCxn id="165" idx="0"/>
          </p:cNvCxnSpPr>
          <p:nvPr/>
        </p:nvCxnSpPr>
        <p:spPr>
          <a:xfrm>
            <a:off x="4183800" y="295700"/>
            <a:ext cx="12900" cy="243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/>
          <p:nvPr/>
        </p:nvSpPr>
        <p:spPr>
          <a:xfrm>
            <a:off x="5386625" y="2138025"/>
            <a:ext cx="1560900" cy="511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cxnSp>
        <p:nvCxnSpPr>
          <p:cNvPr id="168" name="Shape 168"/>
          <p:cNvCxnSpPr>
            <a:stCxn id="165" idx="2"/>
            <a:endCxn id="167" idx="0"/>
          </p:cNvCxnSpPr>
          <p:nvPr/>
        </p:nvCxnSpPr>
        <p:spPr>
          <a:xfrm>
            <a:off x="4196700" y="1408700"/>
            <a:ext cx="1970400" cy="72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9" name="Shape 169"/>
          <p:cNvCxnSpPr>
            <a:stCxn id="167" idx="3"/>
          </p:cNvCxnSpPr>
          <p:nvPr/>
        </p:nvCxnSpPr>
        <p:spPr>
          <a:xfrm>
            <a:off x="6947525" y="2393925"/>
            <a:ext cx="735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0" name="Shape 170"/>
          <p:cNvCxnSpPr/>
          <p:nvPr/>
        </p:nvCxnSpPr>
        <p:spPr>
          <a:xfrm rot="10800000">
            <a:off x="7644750" y="1001900"/>
            <a:ext cx="12900" cy="139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1" name="Shape 171"/>
          <p:cNvCxnSpPr/>
          <p:nvPr/>
        </p:nvCxnSpPr>
        <p:spPr>
          <a:xfrm rot="10800000">
            <a:off x="5271450" y="966050"/>
            <a:ext cx="2245200" cy="1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/>
          <p:nvPr/>
        </p:nvCxnSpPr>
        <p:spPr>
          <a:xfrm>
            <a:off x="7477950" y="981350"/>
            <a:ext cx="1668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3" name="Shape 173"/>
          <p:cNvSpPr/>
          <p:nvPr/>
        </p:nvSpPr>
        <p:spPr>
          <a:xfrm>
            <a:off x="1829700" y="2112450"/>
            <a:ext cx="1433100" cy="511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cxnSp>
        <p:nvCxnSpPr>
          <p:cNvPr id="174" name="Shape 174"/>
          <p:cNvCxnSpPr>
            <a:stCxn id="165" idx="2"/>
            <a:endCxn id="173" idx="0"/>
          </p:cNvCxnSpPr>
          <p:nvPr/>
        </p:nvCxnSpPr>
        <p:spPr>
          <a:xfrm flipH="1">
            <a:off x="2546400" y="1408700"/>
            <a:ext cx="1650300" cy="703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5" name="Shape 175"/>
          <p:cNvSpPr/>
          <p:nvPr/>
        </p:nvSpPr>
        <p:spPr>
          <a:xfrm>
            <a:off x="1765800" y="3798025"/>
            <a:ext cx="1560900" cy="5118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cxnSp>
        <p:nvCxnSpPr>
          <p:cNvPr id="176" name="Shape 176"/>
          <p:cNvCxnSpPr>
            <a:stCxn id="173" idx="2"/>
            <a:endCxn id="175" idx="0"/>
          </p:cNvCxnSpPr>
          <p:nvPr/>
        </p:nvCxnSpPr>
        <p:spPr>
          <a:xfrm>
            <a:off x="2546250" y="2624250"/>
            <a:ext cx="0" cy="117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279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simple-light-2</vt:lpstr>
      <vt:lpstr>MEDICAL ASSISTANCE ANDROID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ASSISTANCE ANDROID APPLICATION </dc:title>
  <cp:lastModifiedBy>Sai Krishna Jonnalagadda</cp:lastModifiedBy>
  <cp:revision>5</cp:revision>
  <dcterms:modified xsi:type="dcterms:W3CDTF">2016-05-11T10:57:49Z</dcterms:modified>
</cp:coreProperties>
</file>