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2036F9-0852-48F8-87A6-568CBAE4BF7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996797-F01D-4944-B027-E82E8E6639B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7D6A53-4393-4BCC-9934-E401D0AD427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A1EA9F-7999-4570-A0C2-8CBCCCACC6F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0EA7CC-08D9-489C-8A14-8125CC5FAFE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15089E-B3CD-4381-9ADC-3BA4A4846E6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60F68C-F24F-40BE-8EBF-63E2815C2DB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F043FB-27BD-49C8-A7AB-3363CEC5E5E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D3AEA1-B0D9-4868-AB4E-A1C57334E6A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E9B383-D1F5-4CC8-AFD6-245AE991193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E8419A-1C8D-431D-AD20-88D5E177CF3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557826-5868-40D1-B631-871D5AA6590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BF87AD-1309-4F4D-BB91-00E5E3B7AA6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DF5FF7-1E0C-4157-90F7-1F7259A6BEC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A79F7-CAF8-4BCB-B994-4DE2E012A48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53236-4B12-4B44-97D7-AB1533C80D9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22A3AC-B1F1-440C-B3B0-0D6D9A09F90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A0EF0E-5D75-40E6-B13A-48D672D1ACA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AAEE30-4018-47D5-BFD1-8ED7D4F2B56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67CFAF-D237-4FEE-8A1C-4017B62180F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044E1C-9650-486E-AFE1-AB04338E28E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5E535F-24BF-4AB7-91C3-7A31318CA09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494012-17F2-4741-83AC-28A33E549A4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DD9441-1D07-428A-83DB-4804C921FE7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FA8403-1012-4DD7-ACE7-6D932C7CFEC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F51529-61E5-410D-B4FC-4C589EEA1F5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599840"/>
            <a:ext cx="8520120" cy="153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Дни рождения коллег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281040" y="4302000"/>
            <a:ext cx="2314080" cy="61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Омск 2023</a:t>
            </a: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ubTitle"/>
          </p:nvPr>
        </p:nvSpPr>
        <p:spPr>
          <a:xfrm>
            <a:off x="6311880" y="4353480"/>
            <a:ext cx="2520360" cy="61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5000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Константинов Владимир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57;p13" descr=""/>
          <p:cNvPicPr/>
          <p:nvPr/>
        </p:nvPicPr>
        <p:blipFill>
          <a:blip r:embed="rId1"/>
          <a:stretch/>
        </p:blipFill>
        <p:spPr>
          <a:xfrm>
            <a:off x="209880" y="97200"/>
            <a:ext cx="4314960" cy="98784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8;p13" descr=""/>
          <p:cNvPicPr/>
          <p:nvPr/>
        </p:nvPicPr>
        <p:blipFill>
          <a:blip r:embed="rId2"/>
          <a:stretch/>
        </p:blipFill>
        <p:spPr>
          <a:xfrm>
            <a:off x="5595480" y="97200"/>
            <a:ext cx="3350160" cy="106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Идея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5;p14" descr=""/>
          <p:cNvPicPr/>
          <p:nvPr/>
        </p:nvPicPr>
        <p:blipFill>
          <a:blip r:embed="rId1"/>
          <a:stretch/>
        </p:blipFill>
        <p:spPr>
          <a:xfrm>
            <a:off x="4993560" y="0"/>
            <a:ext cx="4150080" cy="18511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66;p14" descr=""/>
          <p:cNvPicPr/>
          <p:nvPr/>
        </p:nvPicPr>
        <p:blipFill>
          <a:blip r:embed="rId2"/>
          <a:stretch/>
        </p:blipFill>
        <p:spPr>
          <a:xfrm>
            <a:off x="149400" y="1276200"/>
            <a:ext cx="4698000" cy="27277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67;p14" descr=""/>
          <p:cNvPicPr/>
          <p:nvPr/>
        </p:nvPicPr>
        <p:blipFill>
          <a:blip r:embed="rId3"/>
          <a:stretch/>
        </p:blipFill>
        <p:spPr>
          <a:xfrm>
            <a:off x="4933080" y="2755800"/>
            <a:ext cx="4066920" cy="14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Характеристики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chemeClr val="dk1"/>
                </a:solidFill>
                <a:latin typeface="Arial"/>
                <a:ea typeface="Arial"/>
              </a:rPr>
              <a:t>Объём кода: 200 строк (219)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requirements.txt: Есть (идет вместе с файлом)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Несколько форм: Формы диалоговых окон поиска и импорта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Другие виджеты: Нет (если не учитывать стандартные)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Стандартные диалоги: </a:t>
            </a:r>
            <a:r>
              <a:rPr b="1" lang="ru" sz="1150" spc="-1" strike="noStrike">
                <a:solidFill>
                  <a:schemeClr val="dk1"/>
                </a:solidFill>
                <a:latin typeface="Arial"/>
                <a:ea typeface="Arial"/>
              </a:rPr>
              <a:t>QFileDialog, QMessageBox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Картинки: icon.ico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Файлы txt или csv: table.csv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Несколько таблиц в БД: Нет (нет необходимости)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Чтение из БД: есть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Запись в БД: есть (как импорт из excel)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Изменение данных в БД: есть (смотри предыдущий пункт)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150" spc="-1" strike="noStrike">
                <a:solidFill>
                  <a:srgbClr val="000000"/>
                </a:solidFill>
                <a:latin typeface="Arial"/>
                <a:ea typeface="Arial"/>
              </a:rPr>
              <a:t>exe: есть (c помощью pyinstaller в папке exe)</a:t>
            </a: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Использованные источники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Конечно: lms.yandex.ru, stackowerflow.com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Также: doc.qt.io, forum.qt.io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Завершение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Идеи, которые еще предстоит внедрить в программу: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8840" indent="-329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Возможность редактирования базы данных прямо из программы.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8840" indent="-32904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Установочный файл, настраивающий среду заранее для работы программы заранее.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8840" indent="-32904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Скрытые поздравления с юбилеями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8840" indent="-32904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Умный поиск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8840" indent="-32904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Автоматическое добавление в автозапуск.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Вывод: программа была сильно улучшена по сравнению с прошлой версией, и прошла проверку на целевом рабочем месте. До ее полного внедрения (планируется в феврале) будет улучшена (с добавлением функции сверху).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2023-11-17T20:03:01Z</dcterms:modified>
  <cp:revision>1</cp:revision>
  <dc:subject/>
  <dc:title/>
</cp:coreProperties>
</file>