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mbai Minimalist" panose="02000503000000000000" pitchFamily="2" charset="0"/>
      <p:regular r:id="rId7"/>
    </p:embeddedFont>
    <p:embeddedFont>
      <p:font typeface="Copperplate Gothic Light" panose="020E0507020206020404" pitchFamily="34" charset="0"/>
      <p:regular r:id="rId8"/>
    </p:embeddedFont>
    <p:embeddedFont>
      <p:font typeface="Mont ExtraLight DEMO" panose="00000400000000000000" pitchFamily="50" charset="0"/>
      <p:regular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-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B9870-B5AE-C7A1-5ECA-518377A8E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3A4B5-27EF-0A0C-62C1-E4ED6DB3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60238-8820-FCDA-D2AB-4F946F71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43D85-E58D-02BC-3C30-E209C0A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2BBA32-DE6E-3A05-B8AD-9E3752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10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BD49C-8291-D007-63E8-DA27DF1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6047CF-E782-9522-95D2-31EBEE96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387D2-3AAA-CD55-246A-01164CA1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1002A-57F4-39C4-0B0A-DDB153AE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089A6-AE14-B192-AFE1-0BFAE59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6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B69279-AD22-2748-97E3-1F7C15CF6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F53BA-5E1A-4791-E10D-3EAD4E6F3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3E59D-1F89-636E-AAF7-226B9CA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92D7C4-F043-4560-3EED-2BD6AB01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E9B73-3AF3-24D6-A315-E47B5101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47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A4C77-4D3F-5E9C-A68C-82523BB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2B05F-74DE-667A-7ABE-72DDBC4D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5505D-1187-E47A-38A1-00E1FDF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3011D-E0C6-2469-CE46-95F1D3AD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959AF-1B4A-422E-AD97-8F1942D5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5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EC55-4BE1-815B-6BB7-209B8E41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EA27B-6625-AF06-3B64-5EA59698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A0A36-E452-716A-5659-D9647B0B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5DDD5D-1B06-E18F-BCE7-16DE5EF3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99241A-0A3F-2063-5ADA-91A63B59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53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E7E2E-A90F-A4D4-6F00-4DDE5278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2F11B-59B0-D8C2-C6FA-28B3E5C3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103E10-64D2-7723-29DF-A8352222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5549E7-D593-4381-3F18-75997BA3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69950-1457-9236-D57D-0B308A2B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1765A-4E0B-10B8-8A99-7577E2D5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0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887F4-1DFB-5D70-28DD-027A833B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87323-3E33-64AA-22D6-07AAA7AB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8314B3-CA64-076E-5828-6BD4A8D06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38903A-627D-B91D-08BE-2DD5286F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086DD4-8F8B-9F49-029B-BE8345575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EBA03F-6F3C-CB39-9F8D-6083ABB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504E38-6822-B251-14D5-197803BB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36F5F1-066D-9083-6615-93FD418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4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42FE7-AD4C-A861-BB57-51BD7A6C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62C40D-7F28-5A4B-08DA-1F47A923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93A331-6D1A-9042-106C-E6782817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3A0A2A-65C7-82FE-FA63-88D65815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84E486-5B12-E60C-B8E6-DA102B2B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71BDC4-B183-3E23-0C87-A7669AF0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FA21F-616D-0AE9-B808-CEC408DA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5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26592-E325-DF25-29BD-706A832B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5108B-CB28-4CA3-18AA-0A56218C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68231C-5D1F-585B-DC20-FA70695A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1DCFC1-416A-82E4-E5C7-AA4249DF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5C4821-6802-C5CE-C25D-48362E1F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80C7A8-70CA-D871-3646-D80B207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04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8B788-9D0E-6AD7-4CC8-4731560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0652E0-29B0-E3CC-8115-AD1D619AD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2F4137-1E88-8A9C-0E5F-25DFFA96E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55F98E-74CD-8234-0133-EAC9DA75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03597D-0B56-92D4-8750-01BC10A2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280F4-EF3D-9CAE-A2A5-B9D64087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9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4E0C6-4DDC-1D0C-30D9-DB66BAD1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D9352-2E0F-1166-8F49-5172BA62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D724D-E9FD-9989-2466-8176CEC8E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F3D7F-D33C-4252-8E10-55D94C020915}" type="datetimeFigureOut">
              <a:rPr lang="ru-RU" smtClean="0"/>
              <a:t>11.07.2025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1893C-7A59-1078-3308-9A9B45DA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5BC3E-8E4D-33F9-26AF-0CA39E0A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583C-1966-4FDD-8868-3814DA0DB99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81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3D689B5-3BBE-51D8-6649-1760A1F626CB}"/>
              </a:ext>
            </a:extLst>
          </p:cNvPr>
          <p:cNvSpPr/>
          <p:nvPr/>
        </p:nvSpPr>
        <p:spPr>
          <a:xfrm>
            <a:off x="-7" y="4687002"/>
            <a:ext cx="12192000" cy="2170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E366FE9-406B-51B3-F94D-681E27019ACB}"/>
              </a:ext>
            </a:extLst>
          </p:cNvPr>
          <p:cNvSpPr/>
          <p:nvPr/>
        </p:nvSpPr>
        <p:spPr>
          <a:xfrm>
            <a:off x="0" y="1"/>
            <a:ext cx="12192000" cy="2170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01746-72D0-56A1-AB40-37B7F6A7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646" y="129419"/>
            <a:ext cx="3074697" cy="156617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8A2A-361C-7C3E-967C-01ED30B5ED7A}"/>
              </a:ext>
            </a:extLst>
          </p:cNvPr>
          <p:cNvSpPr txBox="1"/>
          <p:nvPr/>
        </p:nvSpPr>
        <p:spPr>
          <a:xfrm>
            <a:off x="3204015" y="3324282"/>
            <a:ext cx="5783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Mont ExtraLight DEMO" panose="00000400000000000000" pitchFamily="50" charset="0"/>
              </a:rPr>
              <a:t>GREATEST SCIENTIST</a:t>
            </a:r>
            <a:endParaRPr lang="ru-RU" sz="4400" dirty="0">
              <a:latin typeface="Mont ExtraLight DEMO" panose="000004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73F27-A500-F1CA-A274-93A9D545DC68}"/>
              </a:ext>
            </a:extLst>
          </p:cNvPr>
          <p:cNvSpPr txBox="1"/>
          <p:nvPr/>
        </p:nvSpPr>
        <p:spPr>
          <a:xfrm>
            <a:off x="5314369" y="2665395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mbai Minimalist" panose="02000503000000000000" pitchFamily="2" charset="0"/>
              </a:rPr>
              <a:t>TEAM</a:t>
            </a:r>
            <a:endParaRPr lang="ru-R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7AFED0-2DB7-5CD5-D90B-12B582B63BA1}"/>
              </a:ext>
            </a:extLst>
          </p:cNvPr>
          <p:cNvSpPr txBox="1"/>
          <p:nvPr/>
        </p:nvSpPr>
        <p:spPr>
          <a:xfrm>
            <a:off x="46020" y="584766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Гишкаев Магомед-Салях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24792-B7DD-C276-67FA-B27026E0BC2A}"/>
              </a:ext>
            </a:extLst>
          </p:cNvPr>
          <p:cNvSpPr txBox="1"/>
          <p:nvPr/>
        </p:nvSpPr>
        <p:spPr>
          <a:xfrm>
            <a:off x="3550074" y="5847662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Мацаев Амирхан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63F75-93D5-4171-F70F-D2F10263D9D8}"/>
              </a:ext>
            </a:extLst>
          </p:cNvPr>
          <p:cNvSpPr txBox="1"/>
          <p:nvPr/>
        </p:nvSpPr>
        <p:spPr>
          <a:xfrm>
            <a:off x="6450070" y="58946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Салгираев Хусейн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CDE69-ABE2-BF96-88F5-57CF6896F0D7}"/>
              </a:ext>
            </a:extLst>
          </p:cNvPr>
          <p:cNvSpPr txBox="1"/>
          <p:nvPr/>
        </p:nvSpPr>
        <p:spPr>
          <a:xfrm>
            <a:off x="9493261" y="589464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Марзиев Магомед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4181B-084E-F848-A0E1-D6C9E2DA4488}"/>
              </a:ext>
            </a:extLst>
          </p:cNvPr>
          <p:cNvSpPr txBox="1"/>
          <p:nvPr/>
        </p:nvSpPr>
        <p:spPr>
          <a:xfrm>
            <a:off x="5173304" y="4825499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ai Minimalist" panose="02000503000000000000" pitchFamily="2" charset="0"/>
              </a:rPr>
              <a:t>MEMBERS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2340F5-7DCD-0A29-796E-D73DC25CB3A9}"/>
              </a:ext>
            </a:extLst>
          </p:cNvPr>
          <p:cNvSpPr txBox="1"/>
          <p:nvPr/>
        </p:nvSpPr>
        <p:spPr>
          <a:xfrm>
            <a:off x="4465760" y="1669836"/>
            <a:ext cx="348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tournament</a:t>
            </a:r>
            <a:endParaRPr lang="ru-RU" spc="1400" dirty="0">
              <a:solidFill>
                <a:schemeClr val="bg1"/>
              </a:solidFill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B7EEF23-C510-C42A-A868-3B16A23E886F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95993" y="5523752"/>
            <a:ext cx="0" cy="13342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A01FA80-887D-3065-8D73-6B6465E1160F}"/>
              </a:ext>
            </a:extLst>
          </p:cNvPr>
          <p:cNvCxnSpPr>
            <a:cxnSpLocks/>
          </p:cNvCxnSpPr>
          <p:nvPr/>
        </p:nvCxnSpPr>
        <p:spPr>
          <a:xfrm>
            <a:off x="9220193" y="4687002"/>
            <a:ext cx="0" cy="2170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79E5D1E-742A-4161-1D04-7687D7C54F35}"/>
              </a:ext>
            </a:extLst>
          </p:cNvPr>
          <p:cNvCxnSpPr>
            <a:cxnSpLocks/>
          </p:cNvCxnSpPr>
          <p:nvPr/>
        </p:nvCxnSpPr>
        <p:spPr>
          <a:xfrm>
            <a:off x="3277533" y="4687003"/>
            <a:ext cx="0" cy="2170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F681D5-3018-2760-4528-896AFBB2CA1C}"/>
              </a:ext>
            </a:extLst>
          </p:cNvPr>
          <p:cNvSpPr/>
          <p:nvPr/>
        </p:nvSpPr>
        <p:spPr>
          <a:xfrm>
            <a:off x="-7" y="6885434"/>
            <a:ext cx="12192000" cy="2170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358EC2-8100-52E2-4896-61D100DD70FD}"/>
              </a:ext>
            </a:extLst>
          </p:cNvPr>
          <p:cNvSpPr/>
          <p:nvPr/>
        </p:nvSpPr>
        <p:spPr>
          <a:xfrm>
            <a:off x="0" y="1"/>
            <a:ext cx="12192000" cy="93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FDDFC4-81DE-F2CB-CA9B-EA6A4D7F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646" y="-1027643"/>
            <a:ext cx="3074697" cy="1566172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50874F-C9C8-01BB-B87D-6F987667711C}"/>
              </a:ext>
            </a:extLst>
          </p:cNvPr>
          <p:cNvSpPr txBox="1"/>
          <p:nvPr/>
        </p:nvSpPr>
        <p:spPr>
          <a:xfrm>
            <a:off x="46020" y="8046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Гишкаев Магомед-Салях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F15D7-F72A-BE0A-742D-54CA4E762AB4}"/>
              </a:ext>
            </a:extLst>
          </p:cNvPr>
          <p:cNvSpPr txBox="1"/>
          <p:nvPr/>
        </p:nvSpPr>
        <p:spPr>
          <a:xfrm>
            <a:off x="3580717" y="8093072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Мацаев Амирхан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16C25-EA1E-95BE-8F88-147C0A484321}"/>
              </a:ext>
            </a:extLst>
          </p:cNvPr>
          <p:cNvSpPr txBox="1"/>
          <p:nvPr/>
        </p:nvSpPr>
        <p:spPr>
          <a:xfrm>
            <a:off x="6450070" y="8093072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Салгираев Хусейн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48ACD-97E5-6262-3085-B22511DAC277}"/>
              </a:ext>
            </a:extLst>
          </p:cNvPr>
          <p:cNvSpPr txBox="1"/>
          <p:nvPr/>
        </p:nvSpPr>
        <p:spPr>
          <a:xfrm>
            <a:off x="9493261" y="809307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 ExtraLight DEMO" panose="00000400000000000000" pitchFamily="50" charset="0"/>
              </a:rPr>
              <a:t>Марзиев Магомед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FFCF6-BC7F-EA23-1D5C-6786426242CB}"/>
              </a:ext>
            </a:extLst>
          </p:cNvPr>
          <p:cNvSpPr txBox="1"/>
          <p:nvPr/>
        </p:nvSpPr>
        <p:spPr>
          <a:xfrm>
            <a:off x="5173304" y="7072977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ai Minimalist" panose="02000503000000000000" pitchFamily="2" charset="0"/>
              </a:rPr>
              <a:t>MEMBERS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BBDC-2F30-6B67-8F70-4B77D1F2FD69}"/>
              </a:ext>
            </a:extLst>
          </p:cNvPr>
          <p:cNvSpPr txBox="1"/>
          <p:nvPr/>
        </p:nvSpPr>
        <p:spPr>
          <a:xfrm>
            <a:off x="4465760" y="512774"/>
            <a:ext cx="348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tournament</a:t>
            </a:r>
            <a:endParaRPr lang="ru-RU" spc="1400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D355F95-E95F-CF17-C392-7308970EF73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5993" y="7722184"/>
            <a:ext cx="0" cy="133424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C78F149-24C3-2D22-80EB-F592B5CED0C8}"/>
              </a:ext>
            </a:extLst>
          </p:cNvPr>
          <p:cNvCxnSpPr>
            <a:cxnSpLocks/>
          </p:cNvCxnSpPr>
          <p:nvPr/>
        </p:nvCxnSpPr>
        <p:spPr>
          <a:xfrm>
            <a:off x="9220193" y="6885434"/>
            <a:ext cx="0" cy="2170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14703A9-979D-A86E-56A6-564AD32A6933}"/>
              </a:ext>
            </a:extLst>
          </p:cNvPr>
          <p:cNvCxnSpPr>
            <a:cxnSpLocks/>
          </p:cNvCxnSpPr>
          <p:nvPr/>
        </p:nvCxnSpPr>
        <p:spPr>
          <a:xfrm>
            <a:off x="3277533" y="6885435"/>
            <a:ext cx="0" cy="2170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1598E4-DB2D-2971-83BA-2836574254EB}"/>
              </a:ext>
            </a:extLst>
          </p:cNvPr>
          <p:cNvSpPr txBox="1"/>
          <p:nvPr/>
        </p:nvSpPr>
        <p:spPr>
          <a:xfrm>
            <a:off x="4949544" y="1171557"/>
            <a:ext cx="252024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Mont ExtraLight DEMO" panose="00000400000000000000" pitchFamily="50" charset="0"/>
              </a:rPr>
              <a:t>ПРОБЛЕМА</a:t>
            </a:r>
            <a:endParaRPr lang="en-US" sz="2400" b="1" dirty="0">
              <a:latin typeface="Mont ExtraLight DEMO" panose="00000400000000000000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latin typeface="Mont ExtraLight DEMO" panose="00000400000000000000" pitchFamily="50" charset="0"/>
              </a:rPr>
              <a:t>«Что делать?»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59668-C891-F378-341D-81BB872394E6}"/>
              </a:ext>
            </a:extLst>
          </p:cNvPr>
          <p:cNvSpPr txBox="1"/>
          <p:nvPr/>
        </p:nvSpPr>
        <p:spPr>
          <a:xfrm>
            <a:off x="901066" y="2502649"/>
            <a:ext cx="1061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Mont ExtraLight DEMO" panose="00000400000000000000" pitchFamily="50" charset="0"/>
              </a:rPr>
              <a:t>Люди часто не знают, чем заняться в </a:t>
            </a:r>
            <a:r>
              <a:rPr lang="ru-RU" dirty="0">
                <a:latin typeface="Mont ExtraLight DEMO" panose="00000400000000000000" pitchFamily="50" charset="0"/>
              </a:rPr>
              <a:t>свободные часы</a:t>
            </a:r>
            <a:r>
              <a:rPr lang="ru-RU" sz="1800" dirty="0">
                <a:latin typeface="Mont ExtraLight DEMO" panose="00000400000000000000" pitchFamily="50" charset="0"/>
              </a:rPr>
              <a:t>. Особенно учитывая погоду, бюджет, настроение, даты и доступное время.</a:t>
            </a:r>
            <a:endParaRPr lang="ru-RU" dirty="0">
              <a:latin typeface="Mont ExtraLight DEMO" panose="000004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9FA89-69A3-EE1C-8EA7-32ED56683F1A}"/>
              </a:ext>
            </a:extLst>
          </p:cNvPr>
          <p:cNvSpPr txBox="1"/>
          <p:nvPr/>
        </p:nvSpPr>
        <p:spPr>
          <a:xfrm>
            <a:off x="5372737" y="3909422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Mont ExtraLight DEMO" panose="00000400000000000000" pitchFamily="50" charset="0"/>
              </a:rPr>
              <a:t>РЕШЕНИЕ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5CFAB71-4842-5A6D-FB95-B0971EE0B6EE}"/>
              </a:ext>
            </a:extLst>
          </p:cNvPr>
          <p:cNvCxnSpPr>
            <a:cxnSpLocks/>
          </p:cNvCxnSpPr>
          <p:nvPr/>
        </p:nvCxnSpPr>
        <p:spPr>
          <a:xfrm>
            <a:off x="-14" y="3641280"/>
            <a:ext cx="121920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148141-A3FC-5017-F59B-64C3BA393B30}"/>
              </a:ext>
            </a:extLst>
          </p:cNvPr>
          <p:cNvSpPr txBox="1"/>
          <p:nvPr/>
        </p:nvSpPr>
        <p:spPr>
          <a:xfrm>
            <a:off x="769714" y="4938716"/>
            <a:ext cx="108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 ExtraLight DEMO" panose="00000400000000000000" pitchFamily="50" charset="0"/>
              </a:rPr>
              <a:t>Сайт, который на основе времени, погоды и вашего настроения предлагает активности</a:t>
            </a:r>
          </a:p>
          <a:p>
            <a:pPr algn="ctr"/>
            <a:r>
              <a:rPr lang="ru-RU" dirty="0">
                <a:latin typeface="Mont ExtraLight DEMO" panose="00000400000000000000" pitchFamily="50" charset="0"/>
              </a:rPr>
              <a:t>Дает возможность выбрать избранные активности и показывает завершенные</a:t>
            </a:r>
          </a:p>
        </p:txBody>
      </p:sp>
      <p:pic>
        <p:nvPicPr>
          <p:cNvPr id="26" name="Рисунок 25" descr="Изображение выглядит как черный, зарисовка, снимок экран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33616082-B1F0-310F-711D-47B7211DB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82" y="6988939"/>
            <a:ext cx="2229082" cy="252835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DB1DC07-6DFE-FC50-C8E7-76165F87A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4" y="6988938"/>
            <a:ext cx="2528356" cy="2528356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7E5E690-D339-9473-11EF-3A8B924F6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7" y="6988938"/>
            <a:ext cx="2590800" cy="2590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AA0905-19B4-E76B-C69D-DB9FFF522F4B}"/>
              </a:ext>
            </a:extLst>
          </p:cNvPr>
          <p:cNvSpPr txBox="1"/>
          <p:nvPr/>
        </p:nvSpPr>
        <p:spPr>
          <a:xfrm>
            <a:off x="1553574" y="1035839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HTML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C3309-7B02-C313-EEDE-4BEB904FD589}"/>
              </a:ext>
            </a:extLst>
          </p:cNvPr>
          <p:cNvSpPr txBox="1"/>
          <p:nvPr/>
        </p:nvSpPr>
        <p:spPr>
          <a:xfrm>
            <a:off x="5649257" y="1035839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CSS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34F0C-DE01-B207-A72B-64E18959E766}"/>
              </a:ext>
            </a:extLst>
          </p:cNvPr>
          <p:cNvSpPr txBox="1"/>
          <p:nvPr/>
        </p:nvSpPr>
        <p:spPr>
          <a:xfrm>
            <a:off x="9887900" y="10358400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JS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35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358EC2-8100-52E2-4896-61D100DD70FD}"/>
              </a:ext>
            </a:extLst>
          </p:cNvPr>
          <p:cNvSpPr/>
          <p:nvPr/>
        </p:nvSpPr>
        <p:spPr>
          <a:xfrm>
            <a:off x="0" y="1"/>
            <a:ext cx="12192000" cy="93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FDDFC4-81DE-F2CB-CA9B-EA6A4D7F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646" y="-1027643"/>
            <a:ext cx="3074697" cy="1566172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0BBBDC-2F30-6B67-8F70-4B77D1F2FD69}"/>
              </a:ext>
            </a:extLst>
          </p:cNvPr>
          <p:cNvSpPr txBox="1"/>
          <p:nvPr/>
        </p:nvSpPr>
        <p:spPr>
          <a:xfrm>
            <a:off x="4465760" y="512774"/>
            <a:ext cx="348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tournament</a:t>
            </a:r>
            <a:endParaRPr lang="ru-RU" spc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2A511-E71C-52C2-4937-4AD4A8B624B7}"/>
              </a:ext>
            </a:extLst>
          </p:cNvPr>
          <p:cNvSpPr txBox="1"/>
          <p:nvPr/>
        </p:nvSpPr>
        <p:spPr>
          <a:xfrm>
            <a:off x="4177037" y="1059688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Mont ExtraLight DEMO" panose="00000400000000000000" pitchFamily="50" charset="0"/>
              </a:rPr>
              <a:t>Технологический стек</a:t>
            </a:r>
          </a:p>
        </p:txBody>
      </p:sp>
      <p:pic>
        <p:nvPicPr>
          <p:cNvPr id="7" name="Рисунок 6" descr="Изображение выглядит как черный, зарисовка, снимок экран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259AF2C-11E5-5AAF-AD49-2602A3BC2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82" y="2302639"/>
            <a:ext cx="2229082" cy="25283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1E862C-972E-8770-DDD8-C5A734F64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4" y="2302638"/>
            <a:ext cx="2528356" cy="2528356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49437F56-F20D-6E73-B482-E6BA658B0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7" y="2302638"/>
            <a:ext cx="2590800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3B14F8-F107-D14F-A08A-134BA21A6FDA}"/>
              </a:ext>
            </a:extLst>
          </p:cNvPr>
          <p:cNvSpPr txBox="1"/>
          <p:nvPr/>
        </p:nvSpPr>
        <p:spPr>
          <a:xfrm>
            <a:off x="1553574" y="567209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HTML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A28F1-674D-75DB-D7F3-86209020C7C8}"/>
              </a:ext>
            </a:extLst>
          </p:cNvPr>
          <p:cNvSpPr txBox="1"/>
          <p:nvPr/>
        </p:nvSpPr>
        <p:spPr>
          <a:xfrm>
            <a:off x="5649257" y="567209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CSS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EBF2C-6C35-A4F7-B867-69DD36B1B346}"/>
              </a:ext>
            </a:extLst>
          </p:cNvPr>
          <p:cNvSpPr txBox="1"/>
          <p:nvPr/>
        </p:nvSpPr>
        <p:spPr>
          <a:xfrm>
            <a:off x="9887900" y="5672100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JS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75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358EC2-8100-52E2-4896-61D100DD70FD}"/>
              </a:ext>
            </a:extLst>
          </p:cNvPr>
          <p:cNvSpPr/>
          <p:nvPr/>
        </p:nvSpPr>
        <p:spPr>
          <a:xfrm>
            <a:off x="0" y="1"/>
            <a:ext cx="12192000" cy="93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FDDFC4-81DE-F2CB-CA9B-EA6A4D7F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646" y="-1027643"/>
            <a:ext cx="3074697" cy="1566172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0BBBDC-2F30-6B67-8F70-4B77D1F2FD69}"/>
              </a:ext>
            </a:extLst>
          </p:cNvPr>
          <p:cNvSpPr txBox="1"/>
          <p:nvPr/>
        </p:nvSpPr>
        <p:spPr>
          <a:xfrm>
            <a:off x="4465760" y="512774"/>
            <a:ext cx="348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tournament</a:t>
            </a:r>
            <a:endParaRPr lang="ru-RU" spc="14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черный, зарисовка, снимок экран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259AF2C-11E5-5AAF-AD49-2602A3BC2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82" y="7160389"/>
            <a:ext cx="2229082" cy="25283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1E862C-972E-8770-DDD8-C5A734F64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4" y="7160388"/>
            <a:ext cx="2528356" cy="2528356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49437F56-F20D-6E73-B482-E6BA658B0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7" y="7160388"/>
            <a:ext cx="2590800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3B14F8-F107-D14F-A08A-134BA21A6FDA}"/>
              </a:ext>
            </a:extLst>
          </p:cNvPr>
          <p:cNvSpPr txBox="1"/>
          <p:nvPr/>
        </p:nvSpPr>
        <p:spPr>
          <a:xfrm>
            <a:off x="1553574" y="1052984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HTML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A28F1-674D-75DB-D7F3-86209020C7C8}"/>
              </a:ext>
            </a:extLst>
          </p:cNvPr>
          <p:cNvSpPr txBox="1"/>
          <p:nvPr/>
        </p:nvSpPr>
        <p:spPr>
          <a:xfrm>
            <a:off x="5649257" y="1052984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CSS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EBF2C-6C35-A4F7-B867-69DD36B1B346}"/>
              </a:ext>
            </a:extLst>
          </p:cNvPr>
          <p:cNvSpPr txBox="1"/>
          <p:nvPr/>
        </p:nvSpPr>
        <p:spPr>
          <a:xfrm>
            <a:off x="9887900" y="10529850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JS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E5F79-0F62-5841-804A-9C0F4896C0DD}"/>
              </a:ext>
            </a:extLst>
          </p:cNvPr>
          <p:cNvSpPr txBox="1"/>
          <p:nvPr/>
        </p:nvSpPr>
        <p:spPr>
          <a:xfrm>
            <a:off x="5534788" y="1086357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Mont ExtraLight DEMO" panose="00000400000000000000" pitchFamily="50" charset="0"/>
              </a:rPr>
              <a:t>ФИЧИ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62C9E-4789-90DA-9E48-A64EFA5557FB}"/>
              </a:ext>
            </a:extLst>
          </p:cNvPr>
          <p:cNvSpPr txBox="1"/>
          <p:nvPr/>
        </p:nvSpPr>
        <p:spPr>
          <a:xfrm>
            <a:off x="1313134" y="2048072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Автоматическое определение города, времени и погоды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2CE2B-7220-EDD8-F81B-90C90645058D}"/>
              </a:ext>
            </a:extLst>
          </p:cNvPr>
          <p:cNvSpPr txBox="1"/>
          <p:nvPr/>
        </p:nvSpPr>
        <p:spPr>
          <a:xfrm>
            <a:off x="1313134" y="2642784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Предложение активностей с учетом времени и погоды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36667B-E831-E188-5506-6C6864AD95D8}"/>
              </a:ext>
            </a:extLst>
          </p:cNvPr>
          <p:cNvSpPr txBox="1"/>
          <p:nvPr/>
        </p:nvSpPr>
        <p:spPr>
          <a:xfrm>
            <a:off x="1313135" y="3221065"/>
            <a:ext cx="90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Возможность фильтровать активности с учетом бюджета, настроения, количества людей и всего предыдущего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172D7-2F74-5A0A-B535-39D8CBB68B71}"/>
              </a:ext>
            </a:extLst>
          </p:cNvPr>
          <p:cNvSpPr txBox="1"/>
          <p:nvPr/>
        </p:nvSpPr>
        <p:spPr>
          <a:xfrm>
            <a:off x="1313134" y="4072060"/>
            <a:ext cx="715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активностей в избранное, а также в историю аккаунта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DDDCE-B08C-F0E7-3702-EE42EEF7228C}"/>
              </a:ext>
            </a:extLst>
          </p:cNvPr>
          <p:cNvSpPr txBox="1"/>
          <p:nvPr/>
        </p:nvSpPr>
        <p:spPr>
          <a:xfrm>
            <a:off x="1313134" y="467105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Возможность добавление </a:t>
            </a:r>
            <a:r>
              <a:rPr lang="ru-RU" dirty="0" err="1"/>
              <a:t>кастомных</a:t>
            </a:r>
            <a:r>
              <a:rPr lang="ru-RU" dirty="0"/>
              <a:t> активностей 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9C88611-DEF4-8FBF-CFDF-766EC0799D38}"/>
              </a:ext>
            </a:extLst>
          </p:cNvPr>
          <p:cNvCxnSpPr/>
          <p:nvPr/>
        </p:nvCxnSpPr>
        <p:spPr>
          <a:xfrm>
            <a:off x="933450" y="1967444"/>
            <a:ext cx="0" cy="3169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7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358EC2-8100-52E2-4896-61D100DD70FD}"/>
              </a:ext>
            </a:extLst>
          </p:cNvPr>
          <p:cNvSpPr/>
          <p:nvPr/>
        </p:nvSpPr>
        <p:spPr>
          <a:xfrm>
            <a:off x="0" y="1"/>
            <a:ext cx="12192000" cy="939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FDDFC4-81DE-F2CB-CA9B-EA6A4D7F4BE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8646" y="-1027643"/>
            <a:ext cx="3074697" cy="1566172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0BBBDC-2F30-6B67-8F70-4B77D1F2FD69}"/>
              </a:ext>
            </a:extLst>
          </p:cNvPr>
          <p:cNvSpPr txBox="1"/>
          <p:nvPr/>
        </p:nvSpPr>
        <p:spPr>
          <a:xfrm>
            <a:off x="4465760" y="512774"/>
            <a:ext cx="348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1400" dirty="0">
                <a:solidFill>
                  <a:schemeClr val="bg1"/>
                </a:solidFill>
                <a:latin typeface="Copperplate Gothic Light" panose="020E0507020206020404" pitchFamily="34" charset="0"/>
              </a:rPr>
              <a:t>tournament</a:t>
            </a:r>
            <a:endParaRPr lang="ru-RU" spc="14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черный, зарисовка, снимок экран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259AF2C-11E5-5AAF-AD49-2602A3BC2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82" y="7160389"/>
            <a:ext cx="2229082" cy="25283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E1E862C-972E-8770-DDD8-C5A734F64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34" y="7160388"/>
            <a:ext cx="2528356" cy="2528356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49437F56-F20D-6E73-B482-E6BA658B04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67" y="7160388"/>
            <a:ext cx="2590800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3B14F8-F107-D14F-A08A-134BA21A6FDA}"/>
              </a:ext>
            </a:extLst>
          </p:cNvPr>
          <p:cNvSpPr txBox="1"/>
          <p:nvPr/>
        </p:nvSpPr>
        <p:spPr>
          <a:xfrm>
            <a:off x="1553574" y="1052984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HTML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3A28F1-674D-75DB-D7F3-86209020C7C8}"/>
              </a:ext>
            </a:extLst>
          </p:cNvPr>
          <p:cNvSpPr txBox="1"/>
          <p:nvPr/>
        </p:nvSpPr>
        <p:spPr>
          <a:xfrm>
            <a:off x="5649257" y="1052984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CSS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EBF2C-6C35-A4F7-B867-69DD36B1B346}"/>
              </a:ext>
            </a:extLst>
          </p:cNvPr>
          <p:cNvSpPr txBox="1"/>
          <p:nvPr/>
        </p:nvSpPr>
        <p:spPr>
          <a:xfrm>
            <a:off x="9887900" y="10529850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Mont ExtraLight DEMO" panose="00000400000000000000" pitchFamily="50" charset="0"/>
              </a:rPr>
              <a:t>JS</a:t>
            </a:r>
            <a:endParaRPr lang="ru-RU" sz="3600" b="1" dirty="0">
              <a:latin typeface="Mont ExtraLight DEMO" panose="00000400000000000000" pitchFamily="50" charset="0"/>
            </a:endParaRPr>
          </a:p>
        </p:txBody>
      </p:sp>
      <p:pic>
        <p:nvPicPr>
          <p:cNvPr id="2" name="video">
            <a:hlinkClick r:id="" action="ppaction://media"/>
            <a:extLst>
              <a:ext uri="{FF2B5EF4-FFF2-40B4-BE49-F238E27FC236}">
                <a16:creationId xmlns:a16="http://schemas.microsoft.com/office/drawing/2014/main" id="{FD25C868-7AA7-F1E1-A7B9-325E8145AB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383782" y="120172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41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134</Words>
  <Application>Microsoft Office PowerPoint</Application>
  <PresentationFormat>Широкоэкранный</PresentationFormat>
  <Paragraphs>42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Aptos Display</vt:lpstr>
      <vt:lpstr>Mont ExtraLight DEMO</vt:lpstr>
      <vt:lpstr>Aptos</vt:lpstr>
      <vt:lpstr>Cambai Minimalist</vt:lpstr>
      <vt:lpstr>Copperplate Gothic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Blaze Water</dc:creator>
  <cp:lastModifiedBy>Blaze Water</cp:lastModifiedBy>
  <cp:revision>3</cp:revision>
  <dcterms:created xsi:type="dcterms:W3CDTF">2025-07-11T12:00:21Z</dcterms:created>
  <dcterms:modified xsi:type="dcterms:W3CDTF">2025-07-11T14:37:51Z</dcterms:modified>
</cp:coreProperties>
</file>