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notesSlides/notesSlide2.xml" ContentType="application/vnd.openxmlformats-officedocument.presentationml.notesSlide+xml"/>
  <Override PartName="/ppt/notesSlides/notesSlide6.xml" ContentType="application/vnd.openxmlformats-officedocument.presentationml.notesSlide+xml"/>
  <Override PartName="/ppt/notesSlides/_rels/notesSlide2.xml.rels" ContentType="application/vnd.openxmlformats-package.relationships+xml"/>
  <Override PartName="/ppt/notesSlides/_rels/notesSlide6.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10.xml" ContentType="application/vnd.openxmlformats-officedocument.presentationml.slideLayout+xml"/>
  <Override PartName="/ppt/slideLayouts/slideLayout5.xml" ContentType="application/vnd.openxmlformats-officedocument.presentationml.slideLayout+xml"/>
  <Override PartName="/ppt/slideLayouts/slideLayout11.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12.xml" ContentType="application/vnd.openxmlformats-officedocument.presentationml.slideLayout+xml"/>
  <Override PartName="/ppt/slideLayouts/slideLayout8.xml" ContentType="application/vnd.openxmlformats-officedocument.presentationml.slideLayout+xml"/>
  <Override PartName="/ppt/slideLayouts/slideLayout13.xml" ContentType="application/vnd.openxmlformats-officedocument.presentationml.slideLayout+xml"/>
  <Override PartName="/ppt/slideLayouts/slideLayout9.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10.xml.rels" ContentType="application/vnd.openxmlformats-package.relationships+xml"/>
  <Override PartName="/ppt/slideLayouts/_rels/slideLayout5.xml.rels" ContentType="application/vnd.openxmlformats-package.relationships+xml"/>
  <Override PartName="/ppt/slideLayouts/_rels/slideLayout11.xml.rels" ContentType="application/vnd.openxmlformats-package.relationships+xml"/>
  <Override PartName="/ppt/slideLayouts/_rels/slideLayout6.xml.rels" ContentType="application/vnd.openxmlformats-package.relationships+xml"/>
  <Override PartName="/ppt/slideLayouts/_rels/slideLayout12.xml.rels" ContentType="application/vnd.openxmlformats-package.relationships+xml"/>
  <Override PartName="/ppt/slideLayouts/_rels/slideLayout7.xml.rels" ContentType="application/vnd.openxmlformats-package.relationships+xml"/>
  <Override PartName="/ppt/slideLayouts/_rels/slideLayout13.xml.rels" ContentType="application/vnd.openxmlformats-package.relationships+xml"/>
  <Override PartName="/ppt/slideLayouts/_rels/slideLayout8.xml.rels" ContentType="application/vnd.openxmlformats-package.relationships+xml"/>
  <Override PartName="/ppt/slideLayouts/_rels/slideLayout14.xml.rels" ContentType="application/vnd.openxmlformats-package.relationships+xml"/>
  <Override PartName="/ppt/slideLayouts/_rels/slideLayout9.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notesMasters/notesMaster1.xml" ContentType="application/vnd.openxmlformats-officedocument.presentationml.notesMaster+xml"/>
  <Override PartName="/ppt/notesMasters/_rels/notesMaster1.xml.rels" ContentType="application/vnd.openxmlformats-package.relationships+xml"/>
  <Override PartName="/ppt/presProps.xml" ContentType="application/vnd.openxmlformats-officedocument.presentationml.presProps+xml"/>
  <Override PartName="/ppt/theme/_rels/theme2.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media/image1.jpeg" ContentType="image/jpeg"/>
  <Override PartName="/ppt/media/image2.jpeg" ContentType="image/jpeg"/>
  <Override PartName="/ppt/media/image7.png" ContentType="image/png"/>
  <Override PartName="/ppt/media/image3.png" ContentType="image/png"/>
  <Override PartName="/ppt/media/image4.png" ContentType="image/png"/>
  <Override PartName="/ppt/media/image10.jpeg" ContentType="image/jpeg"/>
  <Override PartName="/ppt/media/image5.jpeg" ContentType="image/jpeg"/>
  <Override PartName="/ppt/media/image6.png" ContentType="image/png"/>
  <Override PartName="/ppt/media/image8.jpeg" ContentType="image/jpeg"/>
  <Override PartName="/ppt/media/image9.jpeg" ContentType="image/jpeg"/>
  <Override PartName="/ppt/media/image11.jpeg" ContentType="image/jpeg"/>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_rels/presentation.xml.rels" ContentType="application/vnd.openxmlformats-package.relationships+xml"/>
  <Override PartName="/_rels/.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Lst>
  <p:sldSz cx="9144000" cy="68580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 name="PlaceHolder 1"/>
          <p:cNvSpPr>
            <a:spLocks noGrp="1"/>
          </p:cNvSpPr>
          <p:nvPr>
            <p:ph type="sldImg"/>
          </p:nvPr>
        </p:nvSpPr>
        <p:spPr>
          <a:xfrm>
            <a:off x="1143000" y="694800"/>
            <a:ext cx="4571640" cy="3428640"/>
          </a:xfrm>
          <a:prstGeom prst="rect">
            <a:avLst/>
          </a:prstGeom>
          <a:noFill/>
          <a:ln w="0">
            <a:noFill/>
          </a:ln>
        </p:spPr>
        <p:txBody>
          <a:bodyPr lIns="0" rIns="0" tIns="0" bIns="0" anchor="ctr">
            <a:noAutofit/>
          </a:bodyPr>
          <a:p>
            <a:r>
              <a:rPr b="0" lang="en-US" sz="3200" spc="-1" strike="noStrike">
                <a:solidFill>
                  <a:schemeClr val="dk1"/>
                </a:solidFill>
                <a:latin typeface="Arial"/>
              </a:rPr>
              <a:t>Click to move the slide</a:t>
            </a:r>
            <a:endParaRPr b="0" lang="en-US" sz="3200" spc="-1" strike="noStrike">
              <a:solidFill>
                <a:schemeClr val="dk1"/>
              </a:solidFill>
              <a:latin typeface="Arial"/>
            </a:endParaRPr>
          </a:p>
        </p:txBody>
      </p:sp>
      <p:sp>
        <p:nvSpPr>
          <p:cNvPr id="81" name="PlaceHolder 2"/>
          <p:cNvSpPr>
            <a:spLocks noGrp="1"/>
          </p:cNvSpPr>
          <p:nvPr>
            <p:ph type="body"/>
          </p:nvPr>
        </p:nvSpPr>
        <p:spPr>
          <a:xfrm>
            <a:off x="685800" y="4343400"/>
            <a:ext cx="5486040" cy="4114440"/>
          </a:xfrm>
          <a:prstGeom prst="rect">
            <a:avLst/>
          </a:prstGeom>
          <a:noFill/>
          <a:ln w="0">
            <a:noFill/>
          </a:ln>
        </p:spPr>
        <p:txBody>
          <a:bodyPr lIns="0" rIns="0" tIns="0" bIns="0" anchor="t">
            <a:noAutofit/>
          </a:bodyPr>
          <a:p>
            <a:pPr marL="216000" indent="0">
              <a:buNone/>
            </a:pPr>
            <a:r>
              <a:rPr b="0" lang="en-CA" sz="2000" spc="-1" strike="noStrike">
                <a:solidFill>
                  <a:srgbClr val="000000"/>
                </a:solidFill>
                <a:latin typeface="Arial"/>
              </a:rPr>
              <a:t>Click to edit the notes format</a:t>
            </a:r>
            <a:endParaRPr b="0" lang="en-CA" sz="2000" spc="-1" strike="noStrike">
              <a:solidFill>
                <a:srgbClr val="000000"/>
              </a:solidFill>
              <a:latin typeface="Arial"/>
            </a:endParaRPr>
          </a:p>
        </p:txBody>
      </p:sp>
      <p:sp>
        <p:nvSpPr>
          <p:cNvPr id="82" name="PlaceHolder 3"/>
          <p:cNvSpPr>
            <a:spLocks noGrp="1"/>
          </p:cNvSpPr>
          <p:nvPr>
            <p:ph type="hdr"/>
          </p:nvPr>
        </p:nvSpPr>
        <p:spPr>
          <a:xfrm>
            <a:off x="0" y="0"/>
            <a:ext cx="2975760" cy="456840"/>
          </a:xfrm>
          <a:prstGeom prst="rect">
            <a:avLst/>
          </a:prstGeom>
          <a:noFill/>
          <a:ln w="0">
            <a:noFill/>
          </a:ln>
        </p:spPr>
        <p:txBody>
          <a:bodyPr lIns="0" rIns="0" tIns="0" bIns="0" anchor="t">
            <a:noAutofit/>
          </a:bodyPr>
          <a:p>
            <a:pPr indent="0">
              <a:buNone/>
            </a:pPr>
            <a:r>
              <a:rPr b="0" lang="en-CA" sz="1400" spc="-1" strike="noStrike">
                <a:solidFill>
                  <a:srgbClr val="000000"/>
                </a:solidFill>
                <a:latin typeface="Times New Roman"/>
              </a:rPr>
              <a:t>&lt;header&gt;</a:t>
            </a:r>
            <a:endParaRPr b="0" lang="en-CA" sz="1400" spc="-1" strike="noStrike">
              <a:solidFill>
                <a:srgbClr val="000000"/>
              </a:solidFill>
              <a:latin typeface="Times New Roman"/>
            </a:endParaRPr>
          </a:p>
        </p:txBody>
      </p:sp>
      <p:sp>
        <p:nvSpPr>
          <p:cNvPr id="83" name="PlaceHolder 4"/>
          <p:cNvSpPr>
            <a:spLocks noGrp="1"/>
          </p:cNvSpPr>
          <p:nvPr>
            <p:ph type="dt" idx="5"/>
          </p:nvPr>
        </p:nvSpPr>
        <p:spPr>
          <a:xfrm>
            <a:off x="3881880" y="0"/>
            <a:ext cx="2975760" cy="456840"/>
          </a:xfrm>
          <a:prstGeom prst="rect">
            <a:avLst/>
          </a:prstGeom>
          <a:noFill/>
          <a:ln w="0">
            <a:noFill/>
          </a:ln>
        </p:spPr>
        <p:txBody>
          <a:bodyPr lIns="0" rIns="0" tIns="0" bIns="0" anchor="t">
            <a:noAutofit/>
          </a:bodyPr>
          <a:lstStyle>
            <a:lvl1pPr indent="0" algn="r">
              <a:buNone/>
              <a:defRPr b="0" lang="en-CA" sz="1400" spc="-1" strike="noStrike">
                <a:solidFill>
                  <a:srgbClr val="000000"/>
                </a:solidFill>
                <a:latin typeface="Times New Roman"/>
              </a:defRPr>
            </a:lvl1pPr>
          </a:lstStyle>
          <a:p>
            <a:pPr indent="0" algn="r">
              <a:buNone/>
            </a:pPr>
            <a:r>
              <a:rPr b="0" lang="en-CA" sz="1400" spc="-1" strike="noStrike">
                <a:solidFill>
                  <a:srgbClr val="000000"/>
                </a:solidFill>
                <a:latin typeface="Times New Roman"/>
              </a:rPr>
              <a:t>&lt;date/time&gt;</a:t>
            </a:r>
            <a:endParaRPr b="0" lang="en-CA" sz="1400" spc="-1" strike="noStrike">
              <a:solidFill>
                <a:srgbClr val="000000"/>
              </a:solidFill>
              <a:latin typeface="Times New Roman"/>
            </a:endParaRPr>
          </a:p>
        </p:txBody>
      </p:sp>
      <p:sp>
        <p:nvSpPr>
          <p:cNvPr id="84" name="PlaceHolder 5"/>
          <p:cNvSpPr>
            <a:spLocks noGrp="1"/>
          </p:cNvSpPr>
          <p:nvPr>
            <p:ph type="ftr" idx="6"/>
          </p:nvPr>
        </p:nvSpPr>
        <p:spPr>
          <a:xfrm>
            <a:off x="0" y="8686800"/>
            <a:ext cx="2975760" cy="456840"/>
          </a:xfrm>
          <a:prstGeom prst="rect">
            <a:avLst/>
          </a:prstGeom>
          <a:noFill/>
          <a:ln w="0">
            <a:noFill/>
          </a:ln>
        </p:spPr>
        <p:txBody>
          <a:bodyPr lIns="0" rIns="0" tIns="0" bIns="0" anchor="b">
            <a:noAutofit/>
          </a:bodyPr>
          <a:lstStyle>
            <a:lvl1pPr indent="0">
              <a:buNone/>
              <a:defRPr b="0" lang="en-CA" sz="1400" spc="-1" strike="noStrike">
                <a:solidFill>
                  <a:srgbClr val="000000"/>
                </a:solidFill>
                <a:latin typeface="Times New Roman"/>
              </a:defRPr>
            </a:lvl1pPr>
          </a:lstStyle>
          <a:p>
            <a:pPr indent="0">
              <a:buNone/>
            </a:pPr>
            <a:r>
              <a:rPr b="0" lang="en-CA" sz="1400" spc="-1" strike="noStrike">
                <a:solidFill>
                  <a:srgbClr val="000000"/>
                </a:solidFill>
                <a:latin typeface="Times New Roman"/>
              </a:rPr>
              <a:t>&lt;footer&gt;</a:t>
            </a:r>
            <a:endParaRPr b="0" lang="en-CA" sz="1400" spc="-1" strike="noStrike">
              <a:solidFill>
                <a:srgbClr val="000000"/>
              </a:solidFill>
              <a:latin typeface="Times New Roman"/>
            </a:endParaRPr>
          </a:p>
        </p:txBody>
      </p:sp>
      <p:sp>
        <p:nvSpPr>
          <p:cNvPr id="85" name="PlaceHolder 6"/>
          <p:cNvSpPr>
            <a:spLocks noGrp="1"/>
          </p:cNvSpPr>
          <p:nvPr>
            <p:ph type="sldNum" idx="7"/>
          </p:nvPr>
        </p:nvSpPr>
        <p:spPr>
          <a:xfrm>
            <a:off x="3881880" y="8686800"/>
            <a:ext cx="2975760" cy="456840"/>
          </a:xfrm>
          <a:prstGeom prst="rect">
            <a:avLst/>
          </a:prstGeom>
          <a:noFill/>
          <a:ln w="0">
            <a:noFill/>
          </a:ln>
        </p:spPr>
        <p:txBody>
          <a:bodyPr lIns="0" rIns="0" tIns="0" bIns="0" anchor="b">
            <a:noAutofit/>
          </a:bodyPr>
          <a:lstStyle>
            <a:lvl1pPr indent="0" algn="r">
              <a:buNone/>
              <a:defRPr b="0" lang="en-CA" sz="1400" spc="-1" strike="noStrike">
                <a:solidFill>
                  <a:srgbClr val="000000"/>
                </a:solidFill>
                <a:latin typeface="Times New Roman"/>
              </a:defRPr>
            </a:lvl1pPr>
          </a:lstStyle>
          <a:p>
            <a:pPr indent="0" algn="r">
              <a:buNone/>
            </a:pPr>
            <a:fld id="{78BD402D-E5E2-48FC-8901-D2892DE6CD01}" type="slidenum">
              <a:rPr b="0" lang="en-CA" sz="1400" spc="-1" strike="noStrike">
                <a:solidFill>
                  <a:srgbClr val="000000"/>
                </a:solidFill>
                <a:latin typeface="Times New Roman"/>
              </a:rPr>
              <a:t>&lt;number&gt;</a:t>
            </a:fld>
            <a:endParaRPr b="0" lang="en-CA"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 name="PlaceHolder 1"/>
          <p:cNvSpPr>
            <a:spLocks noGrp="1"/>
          </p:cNvSpPr>
          <p:nvPr>
            <p:ph type="sldImg"/>
          </p:nvPr>
        </p:nvSpPr>
        <p:spPr>
          <a:xfrm>
            <a:off x="1143000" y="685800"/>
            <a:ext cx="4571640" cy="3428640"/>
          </a:xfrm>
          <a:prstGeom prst="rect">
            <a:avLst/>
          </a:prstGeom>
          <a:ln w="0">
            <a:noFill/>
          </a:ln>
        </p:spPr>
      </p:sp>
      <p:sp>
        <p:nvSpPr>
          <p:cNvPr id="144" name="PlaceHolder 2"/>
          <p:cNvSpPr>
            <a:spLocks noGrp="1"/>
          </p:cNvSpPr>
          <p:nvPr>
            <p:ph type="body"/>
          </p:nvPr>
        </p:nvSpPr>
        <p:spPr>
          <a:xfrm>
            <a:off x="685800" y="4343400"/>
            <a:ext cx="5486040" cy="4114440"/>
          </a:xfrm>
          <a:prstGeom prst="rect">
            <a:avLst/>
          </a:prstGeom>
          <a:noFill/>
          <a:ln w="0">
            <a:noFill/>
          </a:ln>
        </p:spPr>
        <p:txBody>
          <a:bodyPr lIns="91440" rIns="91440" tIns="45720" bIns="45720" anchor="t">
            <a:noAutofit/>
          </a:bodyPr>
          <a:p>
            <a:pPr marL="216000" indent="0">
              <a:buNone/>
            </a:pPr>
            <a:endParaRPr b="0" lang="en-CA" sz="1800" spc="-1" strike="noStrike">
              <a:solidFill>
                <a:srgbClr val="000000"/>
              </a:solidFill>
              <a:latin typeface="Arial"/>
            </a:endParaRPr>
          </a:p>
        </p:txBody>
      </p:sp>
      <p:sp>
        <p:nvSpPr>
          <p:cNvPr id="145" name="PlaceHolder 3"/>
          <p:cNvSpPr>
            <a:spLocks noGrp="1"/>
          </p:cNvSpPr>
          <p:nvPr>
            <p:ph type="dt" idx="26"/>
          </p:nvPr>
        </p:nvSpPr>
        <p:spPr>
          <a:xfrm>
            <a:off x="3884760" y="0"/>
            <a:ext cx="2971440" cy="456840"/>
          </a:xfrm>
          <a:prstGeom prst="rect">
            <a:avLst/>
          </a:prstGeom>
          <a:noFill/>
          <a:ln w="0">
            <a:noFill/>
          </a:ln>
        </p:spPr>
        <p:txBody>
          <a:bodyPr lIns="91440" rIns="91440" tIns="45720" bIns="45720" anchor="t">
            <a:noAutofit/>
          </a:bodyPr>
          <a:lstStyle>
            <a:lvl1pPr indent="0" algn="r">
              <a:lnSpc>
                <a:spcPct val="100000"/>
              </a:lnSpc>
              <a:buNone/>
              <a:defRPr b="0" lang="en-US" sz="1200" spc="-1" strike="noStrike">
                <a:solidFill>
                  <a:srgbClr val="000000"/>
                </a:solidFill>
                <a:latin typeface="+mn-lt"/>
              </a:defRPr>
            </a:lvl1pPr>
          </a:lstStyle>
          <a:p>
            <a:pPr indent="0" algn="r">
              <a:lnSpc>
                <a:spcPct val="100000"/>
              </a:lnSpc>
              <a:buNone/>
            </a:pPr>
            <a:fld id="{50A4DD47-4B9E-4D26-ABF5-1BBD707B9C1A}" type="datetime3">
              <a:rPr b="0" lang="en-US" sz="1200" spc="-1" strike="noStrike">
                <a:solidFill>
                  <a:srgbClr val="000000"/>
                </a:solidFill>
                <a:latin typeface="+mn-lt"/>
              </a:rPr>
              <a:t>November 16, 2023</a:t>
            </a:fld>
            <a:endParaRPr b="0" lang="en-CA" sz="1200" spc="-1" strike="noStrike">
              <a:solidFill>
                <a:srgbClr val="000000"/>
              </a:solidFill>
              <a:latin typeface="Times New Roman"/>
            </a:endParaRPr>
          </a:p>
        </p:txBody>
      </p:sp>
      <p:sp>
        <p:nvSpPr>
          <p:cNvPr id="146" name="PlaceHolder 4"/>
          <p:cNvSpPr>
            <a:spLocks noGrp="1"/>
          </p:cNvSpPr>
          <p:nvPr>
            <p:ph type="ftr" idx="27"/>
          </p:nvPr>
        </p:nvSpPr>
        <p:spPr>
          <a:xfrm>
            <a:off x="0" y="8685360"/>
            <a:ext cx="2971440" cy="456840"/>
          </a:xfrm>
          <a:prstGeom prst="rect">
            <a:avLst/>
          </a:prstGeom>
          <a:noFill/>
          <a:ln w="0">
            <a:noFill/>
          </a:ln>
        </p:spPr>
        <p:txBody>
          <a:bodyPr lIns="91440" rIns="91440" tIns="45720" bIns="45720" anchor="b">
            <a:noAutofit/>
          </a:bodyPr>
          <a:lstStyle>
            <a:lvl1pPr indent="0">
              <a:lnSpc>
                <a:spcPct val="100000"/>
              </a:lnSpc>
              <a:buNone/>
              <a:defRPr b="0" lang="en-US" sz="1200" spc="-1" strike="noStrike">
                <a:solidFill>
                  <a:srgbClr val="000000"/>
                </a:solidFill>
                <a:latin typeface="+mn-lt"/>
              </a:defRPr>
            </a:lvl1pPr>
          </a:lstStyle>
          <a:p>
            <a:pPr indent="0">
              <a:lnSpc>
                <a:spcPct val="100000"/>
              </a:lnSpc>
              <a:buNone/>
            </a:pPr>
            <a:r>
              <a:rPr b="0" lang="en-US" sz="1200" spc="-1" strike="noStrike">
                <a:solidFill>
                  <a:srgbClr val="000000"/>
                </a:solidFill>
                <a:latin typeface="+mn-lt"/>
              </a:rPr>
              <a:t>1-10</a:t>
            </a:r>
            <a:endParaRPr b="0" lang="en-CA" sz="1200" spc="-1" strike="noStrike">
              <a:solidFill>
                <a:srgbClr val="000000"/>
              </a:solidFill>
              <a:latin typeface="Times New Roman"/>
            </a:endParaRPr>
          </a:p>
        </p:txBody>
      </p:sp>
      <p:sp>
        <p:nvSpPr>
          <p:cNvPr id="147" name="PlaceHolder 5"/>
          <p:cNvSpPr>
            <a:spLocks noGrp="1"/>
          </p:cNvSpPr>
          <p:nvPr>
            <p:ph type="sldNum" idx="28"/>
          </p:nvPr>
        </p:nvSpPr>
        <p:spPr>
          <a:xfrm>
            <a:off x="3884760" y="8685360"/>
            <a:ext cx="2971440" cy="456840"/>
          </a:xfrm>
          <a:prstGeom prst="rect">
            <a:avLst/>
          </a:prstGeom>
          <a:noFill/>
          <a:ln w="0">
            <a:noFill/>
          </a:ln>
        </p:spPr>
        <p:txBody>
          <a:bodyPr numCol="1" spcCol="0" lIns="91440" rIns="91440" tIns="45720" bIns="45720" anchor="b">
            <a:noAutofit/>
          </a:bodyPr>
          <a:lstStyle>
            <a:lvl1pPr indent="0" algn="r">
              <a:lnSpc>
                <a:spcPct val="100000"/>
              </a:lnSpc>
              <a:buNone/>
              <a:defRPr b="0" lang="en-US" sz="1200" spc="-1" strike="noStrike">
                <a:solidFill>
                  <a:srgbClr val="000000"/>
                </a:solidFill>
                <a:latin typeface="Calibri"/>
              </a:defRPr>
            </a:lvl1pPr>
          </a:lstStyle>
          <a:p>
            <a:pPr indent="0" algn="r">
              <a:lnSpc>
                <a:spcPct val="100000"/>
              </a:lnSpc>
              <a:buNone/>
            </a:pPr>
            <a:fld id="{8F02DADC-EB4B-46C0-8EAF-801C273D4352}" type="slidenum">
              <a:rPr b="0" lang="en-US" sz="1200" spc="-1" strike="noStrike">
                <a:solidFill>
                  <a:srgbClr val="000000"/>
                </a:solidFill>
                <a:latin typeface="Calibri"/>
              </a:rPr>
              <a:t>&lt;number&gt;</a:t>
            </a:fld>
            <a:endParaRPr b="0" lang="en-CA" sz="1200" spc="-1" strike="noStrike">
              <a:solidFill>
                <a:srgbClr val="000000"/>
              </a:solidFill>
              <a:latin typeface="Times New Roman"/>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 name="PlaceHolder 1"/>
          <p:cNvSpPr>
            <a:spLocks noGrp="1"/>
          </p:cNvSpPr>
          <p:nvPr>
            <p:ph type="sldImg"/>
          </p:nvPr>
        </p:nvSpPr>
        <p:spPr>
          <a:xfrm>
            <a:off x="1143000" y="685800"/>
            <a:ext cx="4571640" cy="3428640"/>
          </a:xfrm>
          <a:prstGeom prst="rect">
            <a:avLst/>
          </a:prstGeom>
          <a:ln w="0">
            <a:noFill/>
          </a:ln>
        </p:spPr>
      </p:sp>
      <p:sp>
        <p:nvSpPr>
          <p:cNvPr id="149" name="PlaceHolder 2"/>
          <p:cNvSpPr>
            <a:spLocks noGrp="1"/>
          </p:cNvSpPr>
          <p:nvPr>
            <p:ph type="body"/>
          </p:nvPr>
        </p:nvSpPr>
        <p:spPr>
          <a:xfrm>
            <a:off x="685800" y="4343400"/>
            <a:ext cx="5486040" cy="4114440"/>
          </a:xfrm>
          <a:prstGeom prst="rect">
            <a:avLst/>
          </a:prstGeom>
          <a:noFill/>
          <a:ln w="0">
            <a:noFill/>
          </a:ln>
        </p:spPr>
        <p:txBody>
          <a:bodyPr lIns="91440" rIns="91440" tIns="45720" bIns="45720" anchor="t">
            <a:normAutofit/>
          </a:bodyPr>
          <a:p>
            <a:pPr marL="216000" indent="0">
              <a:buNone/>
            </a:pPr>
            <a:endParaRPr b="0" lang="en-CA" sz="1800" spc="-1" strike="noStrike">
              <a:solidFill>
                <a:srgbClr val="000000"/>
              </a:solidFill>
              <a:latin typeface="Arial"/>
            </a:endParaRPr>
          </a:p>
        </p:txBody>
      </p:sp>
      <p:sp>
        <p:nvSpPr>
          <p:cNvPr id="150" name="PlaceHolder 3"/>
          <p:cNvSpPr>
            <a:spLocks noGrp="1"/>
          </p:cNvSpPr>
          <p:nvPr>
            <p:ph type="dt" idx="29"/>
          </p:nvPr>
        </p:nvSpPr>
        <p:spPr>
          <a:xfrm>
            <a:off x="3884760" y="0"/>
            <a:ext cx="2971440" cy="456840"/>
          </a:xfrm>
          <a:prstGeom prst="rect">
            <a:avLst/>
          </a:prstGeom>
          <a:noFill/>
          <a:ln w="0">
            <a:noFill/>
          </a:ln>
        </p:spPr>
        <p:txBody>
          <a:bodyPr lIns="91440" rIns="91440" tIns="45720" bIns="45720" anchor="t">
            <a:noAutofit/>
          </a:bodyPr>
          <a:lstStyle>
            <a:lvl1pPr indent="0" algn="r">
              <a:lnSpc>
                <a:spcPct val="100000"/>
              </a:lnSpc>
              <a:buNone/>
              <a:defRPr b="0" lang="en-US" sz="1200" spc="-1" strike="noStrike">
                <a:solidFill>
                  <a:schemeClr val="dk1"/>
                </a:solidFill>
                <a:latin typeface="+mn-lt"/>
                <a:ea typeface="+mn-ea"/>
              </a:defRPr>
            </a:lvl1pPr>
          </a:lstStyle>
          <a:p>
            <a:pPr indent="0" algn="r">
              <a:lnSpc>
                <a:spcPct val="100000"/>
              </a:lnSpc>
              <a:buNone/>
            </a:pPr>
            <a:fld id="{4A383FF2-B544-496D-88C4-87DDC9D396AD}" type="datetime3">
              <a:rPr b="0" lang="en-US" sz="1200" spc="-1" strike="noStrike">
                <a:solidFill>
                  <a:schemeClr val="dk1"/>
                </a:solidFill>
                <a:latin typeface="+mn-lt"/>
                <a:ea typeface="+mn-ea"/>
              </a:rPr>
              <a:t>November 16, 2023</a:t>
            </a:fld>
            <a:endParaRPr b="0" lang="en-CA" sz="1200" spc="-1" strike="noStrike">
              <a:solidFill>
                <a:srgbClr val="000000"/>
              </a:solidFill>
              <a:latin typeface="Times New Roman"/>
            </a:endParaRPr>
          </a:p>
        </p:txBody>
      </p:sp>
      <p:sp>
        <p:nvSpPr>
          <p:cNvPr id="151" name="PlaceHolder 4"/>
          <p:cNvSpPr>
            <a:spLocks noGrp="1"/>
          </p:cNvSpPr>
          <p:nvPr>
            <p:ph type="ftr" idx="30"/>
          </p:nvPr>
        </p:nvSpPr>
        <p:spPr>
          <a:xfrm>
            <a:off x="0" y="8685360"/>
            <a:ext cx="2971440" cy="456840"/>
          </a:xfrm>
          <a:prstGeom prst="rect">
            <a:avLst/>
          </a:prstGeom>
          <a:noFill/>
          <a:ln w="0">
            <a:noFill/>
          </a:ln>
        </p:spPr>
        <p:txBody>
          <a:bodyPr lIns="91440" rIns="91440" tIns="45720" bIns="45720" anchor="b">
            <a:noAutofit/>
          </a:bodyPr>
          <a:lstStyle>
            <a:lvl1pPr indent="0">
              <a:lnSpc>
                <a:spcPct val="100000"/>
              </a:lnSpc>
              <a:buNone/>
              <a:defRPr b="0" lang="en-US" sz="1200" spc="-1" strike="noStrike">
                <a:solidFill>
                  <a:schemeClr val="dk1"/>
                </a:solidFill>
                <a:latin typeface="+mn-lt"/>
                <a:ea typeface="+mn-ea"/>
              </a:defRPr>
            </a:lvl1pPr>
          </a:lstStyle>
          <a:p>
            <a:pPr indent="0">
              <a:lnSpc>
                <a:spcPct val="100000"/>
              </a:lnSpc>
              <a:buNone/>
            </a:pPr>
            <a:r>
              <a:rPr b="0" lang="en-US" sz="1200" spc="-1" strike="noStrike">
                <a:solidFill>
                  <a:schemeClr val="dk1"/>
                </a:solidFill>
                <a:latin typeface="+mn-lt"/>
                <a:ea typeface="+mn-ea"/>
              </a:rPr>
              <a:t>1-10</a:t>
            </a:r>
            <a:endParaRPr b="0" lang="en-CA" sz="1200" spc="-1" strike="noStrike">
              <a:solidFill>
                <a:srgbClr val="000000"/>
              </a:solidFill>
              <a:latin typeface="Times New Roman"/>
            </a:endParaRPr>
          </a:p>
        </p:txBody>
      </p:sp>
      <p:sp>
        <p:nvSpPr>
          <p:cNvPr id="152" name="PlaceHolder 5"/>
          <p:cNvSpPr>
            <a:spLocks noGrp="1"/>
          </p:cNvSpPr>
          <p:nvPr>
            <p:ph type="sldNum" idx="31"/>
          </p:nvPr>
        </p:nvSpPr>
        <p:spPr>
          <a:xfrm>
            <a:off x="3884760" y="8685360"/>
            <a:ext cx="2971440" cy="456840"/>
          </a:xfrm>
          <a:prstGeom prst="rect">
            <a:avLst/>
          </a:prstGeom>
          <a:noFill/>
          <a:ln w="0">
            <a:noFill/>
          </a:ln>
        </p:spPr>
        <p:txBody>
          <a:bodyPr numCol="1" spcCol="0" lIns="91440" rIns="91440" tIns="45720" bIns="45720" anchor="b">
            <a:noAutofit/>
          </a:bodyPr>
          <a:lstStyle>
            <a:lvl1pPr indent="0" algn="r">
              <a:lnSpc>
                <a:spcPct val="100000"/>
              </a:lnSpc>
              <a:buNone/>
              <a:defRPr b="0" lang="en-US" sz="1200" spc="-1" strike="noStrike">
                <a:solidFill>
                  <a:schemeClr val="dk1"/>
                </a:solidFill>
                <a:latin typeface="Calibri"/>
                <a:ea typeface="+mn-ea"/>
              </a:defRPr>
            </a:lvl1pPr>
          </a:lstStyle>
          <a:p>
            <a:pPr indent="0" algn="r">
              <a:lnSpc>
                <a:spcPct val="100000"/>
              </a:lnSpc>
              <a:buNone/>
            </a:pPr>
            <a:fld id="{8F1D0BA2-928D-430C-A01A-FE5EB14FEA41}" type="slidenum">
              <a:rPr b="0" lang="en-US" sz="1200" spc="-1" strike="noStrike">
                <a:solidFill>
                  <a:schemeClr val="dk1"/>
                </a:solidFill>
                <a:latin typeface="Calibri"/>
                <a:ea typeface="+mn-ea"/>
              </a:rPr>
              <a:t>&lt;number&gt;</a:t>
            </a:fld>
            <a:endParaRPr b="0" lang="en-CA" sz="1200" spc="-1" strike="noStrike">
              <a:solidFill>
                <a:srgbClr val="000000"/>
              </a:solidFill>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p>
            <a:r>
              <a:t>Footer</a:t>
            </a:r>
          </a:p>
        </p:txBody>
      </p:sp>
      <p:sp>
        <p:nvSpPr>
          <p:cNvPr id="3" name="PlaceHolder 2"/>
          <p:cNvSpPr>
            <a:spLocks noGrp="1"/>
          </p:cNvSpPr>
          <p:nvPr>
            <p:ph type="dt" idx="1"/>
          </p:nvPr>
        </p:nvSpPr>
        <p:spPr/>
        <p:txBody>
          <a:bodyPr/>
          <a:p>
            <a:r>
              <a:rPr lang="en-CA"/>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457200" y="704880"/>
            <a:ext cx="8229240" cy="1142640"/>
          </a:xfrm>
          <a:prstGeom prst="rect">
            <a:avLst/>
          </a:prstGeom>
          <a:noFill/>
          <a:ln w="0">
            <a:noFill/>
          </a:ln>
        </p:spPr>
        <p:txBody>
          <a:bodyPr lIns="0" rIns="0" tIns="0" bIns="0" anchor="ctr">
            <a:noAutofit/>
          </a:bodyPr>
          <a:p>
            <a:pPr indent="0">
              <a:buNone/>
            </a:pPr>
            <a:endParaRPr b="0" lang="en-US" sz="3200" spc="-1" strike="noStrike">
              <a:solidFill>
                <a:schemeClr val="dk1"/>
              </a:solidFill>
              <a:latin typeface="Arial"/>
            </a:endParaRPr>
          </a:p>
        </p:txBody>
      </p:sp>
      <p:sp>
        <p:nvSpPr>
          <p:cNvPr id="26" name="PlaceHolder 2"/>
          <p:cNvSpPr>
            <a:spLocks noGrp="1"/>
          </p:cNvSpPr>
          <p:nvPr>
            <p:ph/>
          </p:nvPr>
        </p:nvSpPr>
        <p:spPr>
          <a:xfrm>
            <a:off x="457200" y="1935000"/>
            <a:ext cx="8229240" cy="2093400"/>
          </a:xfrm>
          <a:prstGeom prst="rect">
            <a:avLst/>
          </a:prstGeom>
          <a:noFill/>
          <a:ln w="0">
            <a:noFill/>
          </a:ln>
        </p:spPr>
        <p:txBody>
          <a:bodyPr lIns="0" rIns="0" tIns="0" bIns="0" anchor="t">
            <a:normAutofit/>
          </a:bodyPr>
          <a:p>
            <a:pPr indent="0">
              <a:spcBef>
                <a:spcPts val="1417"/>
              </a:spcBef>
              <a:buNone/>
            </a:pPr>
            <a:endParaRPr b="0" lang="en-US" sz="2000" spc="-1" strike="noStrike">
              <a:solidFill>
                <a:schemeClr val="dk1"/>
              </a:solidFill>
              <a:latin typeface="Arial"/>
            </a:endParaRPr>
          </a:p>
        </p:txBody>
      </p:sp>
      <p:sp>
        <p:nvSpPr>
          <p:cNvPr id="27" name="PlaceHolder 3"/>
          <p:cNvSpPr>
            <a:spLocks noGrp="1"/>
          </p:cNvSpPr>
          <p:nvPr>
            <p:ph/>
          </p:nvPr>
        </p:nvSpPr>
        <p:spPr>
          <a:xfrm>
            <a:off x="457200" y="4227840"/>
            <a:ext cx="8229240" cy="2093400"/>
          </a:xfrm>
          <a:prstGeom prst="rect">
            <a:avLst/>
          </a:prstGeom>
          <a:noFill/>
          <a:ln w="0">
            <a:noFill/>
          </a:ln>
        </p:spPr>
        <p:txBody>
          <a:bodyPr lIns="0" rIns="0" tIns="0" bIns="0" anchor="t">
            <a:normAutofit/>
          </a:bodyPr>
          <a:p>
            <a:pPr indent="0">
              <a:spcBef>
                <a:spcPts val="1417"/>
              </a:spcBef>
              <a:buNone/>
            </a:pPr>
            <a:endParaRPr b="0" lang="en-US" sz="2000" spc="-1" strike="noStrike">
              <a:solidFill>
                <a:schemeClr val="dk1"/>
              </a:solidFill>
              <a:latin typeface="Arial"/>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dt" idx="1"/>
          </p:nvPr>
        </p:nvSpPr>
        <p:spPr/>
        <p:txBody>
          <a:bodyPr/>
          <a:p>
            <a:r>
              <a:rPr lang="en-CA"/>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457200" y="704880"/>
            <a:ext cx="8229240" cy="1142640"/>
          </a:xfrm>
          <a:prstGeom prst="rect">
            <a:avLst/>
          </a:prstGeom>
          <a:noFill/>
          <a:ln w="0">
            <a:noFill/>
          </a:ln>
        </p:spPr>
        <p:txBody>
          <a:bodyPr lIns="0" rIns="0" tIns="0" bIns="0" anchor="ctr">
            <a:noAutofit/>
          </a:bodyPr>
          <a:p>
            <a:pPr indent="0">
              <a:buNone/>
            </a:pPr>
            <a:endParaRPr b="0" lang="en-US" sz="3200" spc="-1" strike="noStrike">
              <a:solidFill>
                <a:schemeClr val="dk1"/>
              </a:solidFill>
              <a:latin typeface="Arial"/>
            </a:endParaRPr>
          </a:p>
        </p:txBody>
      </p:sp>
      <p:sp>
        <p:nvSpPr>
          <p:cNvPr id="29" name="PlaceHolder 2"/>
          <p:cNvSpPr>
            <a:spLocks noGrp="1"/>
          </p:cNvSpPr>
          <p:nvPr>
            <p:ph/>
          </p:nvPr>
        </p:nvSpPr>
        <p:spPr>
          <a:xfrm>
            <a:off x="457200" y="1935000"/>
            <a:ext cx="4015800" cy="2093400"/>
          </a:xfrm>
          <a:prstGeom prst="rect">
            <a:avLst/>
          </a:prstGeom>
          <a:noFill/>
          <a:ln w="0">
            <a:noFill/>
          </a:ln>
        </p:spPr>
        <p:txBody>
          <a:bodyPr lIns="0" rIns="0" tIns="0" bIns="0" anchor="t">
            <a:normAutofit/>
          </a:bodyPr>
          <a:p>
            <a:pPr indent="0">
              <a:spcBef>
                <a:spcPts val="1417"/>
              </a:spcBef>
              <a:buNone/>
            </a:pPr>
            <a:endParaRPr b="0" lang="en-US" sz="2000" spc="-1" strike="noStrike">
              <a:solidFill>
                <a:schemeClr val="dk1"/>
              </a:solidFill>
              <a:latin typeface="Arial"/>
            </a:endParaRPr>
          </a:p>
        </p:txBody>
      </p:sp>
      <p:sp>
        <p:nvSpPr>
          <p:cNvPr id="30" name="PlaceHolder 3"/>
          <p:cNvSpPr>
            <a:spLocks noGrp="1"/>
          </p:cNvSpPr>
          <p:nvPr>
            <p:ph/>
          </p:nvPr>
        </p:nvSpPr>
        <p:spPr>
          <a:xfrm>
            <a:off x="4674240" y="1935000"/>
            <a:ext cx="4015800" cy="2093400"/>
          </a:xfrm>
          <a:prstGeom prst="rect">
            <a:avLst/>
          </a:prstGeom>
          <a:noFill/>
          <a:ln w="0">
            <a:noFill/>
          </a:ln>
        </p:spPr>
        <p:txBody>
          <a:bodyPr lIns="0" rIns="0" tIns="0" bIns="0" anchor="t">
            <a:normAutofit/>
          </a:bodyPr>
          <a:p>
            <a:pPr indent="0">
              <a:spcBef>
                <a:spcPts val="1417"/>
              </a:spcBef>
              <a:buNone/>
            </a:pPr>
            <a:endParaRPr b="0" lang="en-US" sz="2000" spc="-1" strike="noStrike">
              <a:solidFill>
                <a:schemeClr val="dk1"/>
              </a:solidFill>
              <a:latin typeface="Arial"/>
            </a:endParaRPr>
          </a:p>
        </p:txBody>
      </p:sp>
      <p:sp>
        <p:nvSpPr>
          <p:cNvPr id="31" name="PlaceHolder 4"/>
          <p:cNvSpPr>
            <a:spLocks noGrp="1"/>
          </p:cNvSpPr>
          <p:nvPr>
            <p:ph/>
          </p:nvPr>
        </p:nvSpPr>
        <p:spPr>
          <a:xfrm>
            <a:off x="457200" y="4227840"/>
            <a:ext cx="4015800" cy="2093400"/>
          </a:xfrm>
          <a:prstGeom prst="rect">
            <a:avLst/>
          </a:prstGeom>
          <a:noFill/>
          <a:ln w="0">
            <a:noFill/>
          </a:ln>
        </p:spPr>
        <p:txBody>
          <a:bodyPr lIns="0" rIns="0" tIns="0" bIns="0" anchor="t">
            <a:normAutofit/>
          </a:bodyPr>
          <a:p>
            <a:pPr indent="0">
              <a:spcBef>
                <a:spcPts val="1417"/>
              </a:spcBef>
              <a:buNone/>
            </a:pPr>
            <a:endParaRPr b="0" lang="en-US" sz="2000" spc="-1" strike="noStrike">
              <a:solidFill>
                <a:schemeClr val="dk1"/>
              </a:solidFill>
              <a:latin typeface="Arial"/>
            </a:endParaRPr>
          </a:p>
        </p:txBody>
      </p:sp>
      <p:sp>
        <p:nvSpPr>
          <p:cNvPr id="32" name="PlaceHolder 5"/>
          <p:cNvSpPr>
            <a:spLocks noGrp="1"/>
          </p:cNvSpPr>
          <p:nvPr>
            <p:ph/>
          </p:nvPr>
        </p:nvSpPr>
        <p:spPr>
          <a:xfrm>
            <a:off x="4674240" y="4227840"/>
            <a:ext cx="4015800" cy="2093400"/>
          </a:xfrm>
          <a:prstGeom prst="rect">
            <a:avLst/>
          </a:prstGeom>
          <a:noFill/>
          <a:ln w="0">
            <a:noFill/>
          </a:ln>
        </p:spPr>
        <p:txBody>
          <a:bodyPr lIns="0" rIns="0" tIns="0" bIns="0" anchor="t">
            <a:normAutofit/>
          </a:bodyPr>
          <a:p>
            <a:pPr indent="0">
              <a:spcBef>
                <a:spcPts val="1417"/>
              </a:spcBef>
              <a:buNone/>
            </a:pPr>
            <a:endParaRPr b="0" lang="en-US" sz="2000" spc="-1" strike="noStrike">
              <a:solidFill>
                <a:schemeClr val="dk1"/>
              </a:solidFill>
              <a:latin typeface="Arial"/>
            </a:endParaRPr>
          </a:p>
        </p:txBody>
      </p:sp>
      <p:sp>
        <p:nvSpPr>
          <p:cNvPr id="7" name="PlaceHolder 6"/>
          <p:cNvSpPr>
            <a:spLocks noGrp="1"/>
          </p:cNvSpPr>
          <p:nvPr>
            <p:ph type="ftr" idx="2"/>
          </p:nvPr>
        </p:nvSpPr>
        <p:spPr/>
        <p:txBody>
          <a:bodyPr/>
          <a:p>
            <a:r>
              <a:t>Footer</a:t>
            </a:r>
          </a:p>
        </p:txBody>
      </p:sp>
      <p:sp>
        <p:nvSpPr>
          <p:cNvPr id="8" name="PlaceHolder 7"/>
          <p:cNvSpPr>
            <a:spLocks noGrp="1"/>
          </p:cNvSpPr>
          <p:nvPr>
            <p:ph type="dt" idx="1"/>
          </p:nvPr>
        </p:nvSpPr>
        <p:spPr/>
        <p:txBody>
          <a:bodyPr/>
          <a:p>
            <a:r>
              <a:rPr lang="en-CA"/>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457200" y="704880"/>
            <a:ext cx="8229240" cy="1142640"/>
          </a:xfrm>
          <a:prstGeom prst="rect">
            <a:avLst/>
          </a:prstGeom>
          <a:noFill/>
          <a:ln w="0">
            <a:noFill/>
          </a:ln>
        </p:spPr>
        <p:txBody>
          <a:bodyPr lIns="0" rIns="0" tIns="0" bIns="0" anchor="ctr">
            <a:noAutofit/>
          </a:bodyPr>
          <a:p>
            <a:pPr indent="0">
              <a:buNone/>
            </a:pPr>
            <a:endParaRPr b="0" lang="en-US" sz="3200" spc="-1" strike="noStrike">
              <a:solidFill>
                <a:schemeClr val="dk1"/>
              </a:solidFill>
              <a:latin typeface="Arial"/>
            </a:endParaRPr>
          </a:p>
        </p:txBody>
      </p:sp>
      <p:sp>
        <p:nvSpPr>
          <p:cNvPr id="34" name="PlaceHolder 2"/>
          <p:cNvSpPr>
            <a:spLocks noGrp="1"/>
          </p:cNvSpPr>
          <p:nvPr>
            <p:ph/>
          </p:nvPr>
        </p:nvSpPr>
        <p:spPr>
          <a:xfrm>
            <a:off x="457200" y="1935000"/>
            <a:ext cx="2649600" cy="2093400"/>
          </a:xfrm>
          <a:prstGeom prst="rect">
            <a:avLst/>
          </a:prstGeom>
          <a:noFill/>
          <a:ln w="0">
            <a:noFill/>
          </a:ln>
        </p:spPr>
        <p:txBody>
          <a:bodyPr lIns="0" rIns="0" tIns="0" bIns="0" anchor="t">
            <a:normAutofit/>
          </a:bodyPr>
          <a:p>
            <a:pPr indent="0">
              <a:spcBef>
                <a:spcPts val="1417"/>
              </a:spcBef>
              <a:buNone/>
            </a:pPr>
            <a:endParaRPr b="0" lang="en-US" sz="2000" spc="-1" strike="noStrike">
              <a:solidFill>
                <a:schemeClr val="dk1"/>
              </a:solidFill>
              <a:latin typeface="Arial"/>
            </a:endParaRPr>
          </a:p>
        </p:txBody>
      </p:sp>
      <p:sp>
        <p:nvSpPr>
          <p:cNvPr id="35" name="PlaceHolder 3"/>
          <p:cNvSpPr>
            <a:spLocks noGrp="1"/>
          </p:cNvSpPr>
          <p:nvPr>
            <p:ph/>
          </p:nvPr>
        </p:nvSpPr>
        <p:spPr>
          <a:xfrm>
            <a:off x="3239640" y="1935000"/>
            <a:ext cx="2649600" cy="2093400"/>
          </a:xfrm>
          <a:prstGeom prst="rect">
            <a:avLst/>
          </a:prstGeom>
          <a:noFill/>
          <a:ln w="0">
            <a:noFill/>
          </a:ln>
        </p:spPr>
        <p:txBody>
          <a:bodyPr lIns="0" rIns="0" tIns="0" bIns="0" anchor="t">
            <a:normAutofit/>
          </a:bodyPr>
          <a:p>
            <a:pPr indent="0">
              <a:spcBef>
                <a:spcPts val="1417"/>
              </a:spcBef>
              <a:buNone/>
            </a:pPr>
            <a:endParaRPr b="0" lang="en-US" sz="2000" spc="-1" strike="noStrike">
              <a:solidFill>
                <a:schemeClr val="dk1"/>
              </a:solidFill>
              <a:latin typeface="Arial"/>
            </a:endParaRPr>
          </a:p>
        </p:txBody>
      </p:sp>
      <p:sp>
        <p:nvSpPr>
          <p:cNvPr id="36" name="PlaceHolder 4"/>
          <p:cNvSpPr>
            <a:spLocks noGrp="1"/>
          </p:cNvSpPr>
          <p:nvPr>
            <p:ph/>
          </p:nvPr>
        </p:nvSpPr>
        <p:spPr>
          <a:xfrm>
            <a:off x="6022080" y="1935000"/>
            <a:ext cx="2649600" cy="2093400"/>
          </a:xfrm>
          <a:prstGeom prst="rect">
            <a:avLst/>
          </a:prstGeom>
          <a:noFill/>
          <a:ln w="0">
            <a:noFill/>
          </a:ln>
        </p:spPr>
        <p:txBody>
          <a:bodyPr lIns="0" rIns="0" tIns="0" bIns="0" anchor="t">
            <a:normAutofit/>
          </a:bodyPr>
          <a:p>
            <a:pPr indent="0">
              <a:spcBef>
                <a:spcPts val="1417"/>
              </a:spcBef>
              <a:buNone/>
            </a:pPr>
            <a:endParaRPr b="0" lang="en-US" sz="2000" spc="-1" strike="noStrike">
              <a:solidFill>
                <a:schemeClr val="dk1"/>
              </a:solidFill>
              <a:latin typeface="Arial"/>
            </a:endParaRPr>
          </a:p>
        </p:txBody>
      </p:sp>
      <p:sp>
        <p:nvSpPr>
          <p:cNvPr id="37" name="PlaceHolder 5"/>
          <p:cNvSpPr>
            <a:spLocks noGrp="1"/>
          </p:cNvSpPr>
          <p:nvPr>
            <p:ph/>
          </p:nvPr>
        </p:nvSpPr>
        <p:spPr>
          <a:xfrm>
            <a:off x="457200" y="4227840"/>
            <a:ext cx="2649600" cy="2093400"/>
          </a:xfrm>
          <a:prstGeom prst="rect">
            <a:avLst/>
          </a:prstGeom>
          <a:noFill/>
          <a:ln w="0">
            <a:noFill/>
          </a:ln>
        </p:spPr>
        <p:txBody>
          <a:bodyPr lIns="0" rIns="0" tIns="0" bIns="0" anchor="t">
            <a:normAutofit/>
          </a:bodyPr>
          <a:p>
            <a:pPr indent="0">
              <a:spcBef>
                <a:spcPts val="1417"/>
              </a:spcBef>
              <a:buNone/>
            </a:pPr>
            <a:endParaRPr b="0" lang="en-US" sz="2000" spc="-1" strike="noStrike">
              <a:solidFill>
                <a:schemeClr val="dk1"/>
              </a:solidFill>
              <a:latin typeface="Arial"/>
            </a:endParaRPr>
          </a:p>
        </p:txBody>
      </p:sp>
      <p:sp>
        <p:nvSpPr>
          <p:cNvPr id="38" name="PlaceHolder 6"/>
          <p:cNvSpPr>
            <a:spLocks noGrp="1"/>
          </p:cNvSpPr>
          <p:nvPr>
            <p:ph/>
          </p:nvPr>
        </p:nvSpPr>
        <p:spPr>
          <a:xfrm>
            <a:off x="3239640" y="4227840"/>
            <a:ext cx="2649600" cy="2093400"/>
          </a:xfrm>
          <a:prstGeom prst="rect">
            <a:avLst/>
          </a:prstGeom>
          <a:noFill/>
          <a:ln w="0">
            <a:noFill/>
          </a:ln>
        </p:spPr>
        <p:txBody>
          <a:bodyPr lIns="0" rIns="0" tIns="0" bIns="0" anchor="t">
            <a:normAutofit/>
          </a:bodyPr>
          <a:p>
            <a:pPr indent="0">
              <a:spcBef>
                <a:spcPts val="1417"/>
              </a:spcBef>
              <a:buNone/>
            </a:pPr>
            <a:endParaRPr b="0" lang="en-US" sz="2000" spc="-1" strike="noStrike">
              <a:solidFill>
                <a:schemeClr val="dk1"/>
              </a:solidFill>
              <a:latin typeface="Arial"/>
            </a:endParaRPr>
          </a:p>
        </p:txBody>
      </p:sp>
      <p:sp>
        <p:nvSpPr>
          <p:cNvPr id="39" name="PlaceHolder 7"/>
          <p:cNvSpPr>
            <a:spLocks noGrp="1"/>
          </p:cNvSpPr>
          <p:nvPr>
            <p:ph/>
          </p:nvPr>
        </p:nvSpPr>
        <p:spPr>
          <a:xfrm>
            <a:off x="6022080" y="4227840"/>
            <a:ext cx="2649600" cy="2093400"/>
          </a:xfrm>
          <a:prstGeom prst="rect">
            <a:avLst/>
          </a:prstGeom>
          <a:noFill/>
          <a:ln w="0">
            <a:noFill/>
          </a:ln>
        </p:spPr>
        <p:txBody>
          <a:bodyPr lIns="0" rIns="0" tIns="0" bIns="0" anchor="t">
            <a:normAutofit/>
          </a:bodyPr>
          <a:p>
            <a:pPr indent="0">
              <a:spcBef>
                <a:spcPts val="1417"/>
              </a:spcBef>
              <a:buNone/>
            </a:pPr>
            <a:endParaRPr b="0" lang="en-US" sz="2000" spc="-1" strike="noStrike">
              <a:solidFill>
                <a:schemeClr val="dk1"/>
              </a:solidFill>
              <a:latin typeface="Arial"/>
            </a:endParaRPr>
          </a:p>
        </p:txBody>
      </p:sp>
      <p:sp>
        <p:nvSpPr>
          <p:cNvPr id="9" name="PlaceHolder 8"/>
          <p:cNvSpPr>
            <a:spLocks noGrp="1"/>
          </p:cNvSpPr>
          <p:nvPr>
            <p:ph type="ftr" idx="2"/>
          </p:nvPr>
        </p:nvSpPr>
        <p:spPr/>
        <p:txBody>
          <a:bodyPr/>
          <a:p>
            <a:r>
              <a:t>Footer</a:t>
            </a:r>
          </a:p>
        </p:txBody>
      </p:sp>
      <p:sp>
        <p:nvSpPr>
          <p:cNvPr id="10" name="PlaceHolder 9"/>
          <p:cNvSpPr>
            <a:spLocks noGrp="1"/>
          </p:cNvSpPr>
          <p:nvPr>
            <p:ph type="dt" idx="1"/>
          </p:nvPr>
        </p:nvSpPr>
        <p:spPr/>
        <p:txBody>
          <a:bodyPr/>
          <a:p>
            <a:r>
              <a:rPr lang="en-CA"/>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p>
            <a:r>
              <a:t>Footer</a:t>
            </a:r>
          </a:p>
        </p:txBody>
      </p:sp>
      <p:sp>
        <p:nvSpPr>
          <p:cNvPr id="3" name="PlaceHolder 2"/>
          <p:cNvSpPr>
            <a:spLocks noGrp="1"/>
          </p:cNvSpPr>
          <p:nvPr>
            <p:ph type="dt" idx="3"/>
          </p:nvPr>
        </p:nvSpPr>
        <p:spPr/>
        <p:txBody>
          <a:bodyPr/>
          <a:p>
            <a:r>
              <a:rPr lang="en-CA"/>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704880"/>
            <a:ext cx="8229240" cy="1142640"/>
          </a:xfrm>
          <a:prstGeom prst="rect">
            <a:avLst/>
          </a:prstGeom>
          <a:noFill/>
          <a:ln w="0">
            <a:noFill/>
          </a:ln>
        </p:spPr>
        <p:txBody>
          <a:bodyPr lIns="0" rIns="0" tIns="0" bIns="0" anchor="ctr">
            <a:noAutofit/>
          </a:bodyPr>
          <a:p>
            <a:pPr indent="0">
              <a:buNone/>
            </a:pPr>
            <a:endParaRPr b="0" lang="en-US" sz="3200" spc="-1" strike="noStrike">
              <a:solidFill>
                <a:schemeClr val="dk1"/>
              </a:solidFill>
              <a:latin typeface="Arial"/>
            </a:endParaRPr>
          </a:p>
        </p:txBody>
      </p:sp>
      <p:sp>
        <p:nvSpPr>
          <p:cNvPr id="45" name="PlaceHolder 2"/>
          <p:cNvSpPr>
            <a:spLocks noGrp="1"/>
          </p:cNvSpPr>
          <p:nvPr>
            <p:ph type="subTitle"/>
          </p:nvPr>
        </p:nvSpPr>
        <p:spPr>
          <a:xfrm>
            <a:off x="457200" y="1935000"/>
            <a:ext cx="8229240" cy="4389120"/>
          </a:xfrm>
          <a:prstGeom prst="rect">
            <a:avLst/>
          </a:prstGeom>
          <a:noFill/>
          <a:ln w="0">
            <a:noFill/>
          </a:ln>
        </p:spPr>
        <p:txBody>
          <a:bodyPr lIns="0" rIns="0" tIns="0" bIns="0" anchor="ctr">
            <a:noAutofit/>
          </a:bodyPr>
          <a:p>
            <a:pPr indent="0" algn="ctr">
              <a:buNone/>
            </a:pPr>
            <a:endParaRPr b="0" lang="en-CA" sz="3200" spc="-1" strike="noStrike">
              <a:solidFill>
                <a:srgbClr val="000000"/>
              </a:solidFill>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dt" idx="3"/>
          </p:nvPr>
        </p:nvSpPr>
        <p:spPr/>
        <p:txBody>
          <a:bodyPr/>
          <a:p>
            <a:r>
              <a:rPr lang="en-CA"/>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704880"/>
            <a:ext cx="8229240" cy="1142640"/>
          </a:xfrm>
          <a:prstGeom prst="rect">
            <a:avLst/>
          </a:prstGeom>
          <a:noFill/>
          <a:ln w="0">
            <a:noFill/>
          </a:ln>
        </p:spPr>
        <p:txBody>
          <a:bodyPr lIns="0" rIns="0" tIns="0" bIns="0" anchor="ctr">
            <a:noAutofit/>
          </a:bodyPr>
          <a:p>
            <a:pPr indent="0">
              <a:buNone/>
            </a:pPr>
            <a:endParaRPr b="0" lang="en-US" sz="3200" spc="-1" strike="noStrike">
              <a:solidFill>
                <a:schemeClr val="dk1"/>
              </a:solidFill>
              <a:latin typeface="Arial"/>
            </a:endParaRPr>
          </a:p>
        </p:txBody>
      </p:sp>
      <p:sp>
        <p:nvSpPr>
          <p:cNvPr id="47" name="PlaceHolder 2"/>
          <p:cNvSpPr>
            <a:spLocks noGrp="1"/>
          </p:cNvSpPr>
          <p:nvPr>
            <p:ph/>
          </p:nvPr>
        </p:nvSpPr>
        <p:spPr>
          <a:xfrm>
            <a:off x="457200" y="1935000"/>
            <a:ext cx="8229240" cy="4389120"/>
          </a:xfrm>
          <a:prstGeom prst="rect">
            <a:avLst/>
          </a:prstGeom>
          <a:noFill/>
          <a:ln w="0">
            <a:noFill/>
          </a:ln>
        </p:spPr>
        <p:txBody>
          <a:bodyPr lIns="0" rIns="0" tIns="0" bIns="0" anchor="t">
            <a:normAutofit/>
          </a:bodyPr>
          <a:p>
            <a:pPr indent="0">
              <a:spcBef>
                <a:spcPts val="1417"/>
              </a:spcBef>
              <a:buNone/>
            </a:pPr>
            <a:endParaRPr b="0" lang="en-US" sz="2000" spc="-1" strike="noStrike">
              <a:solidFill>
                <a:schemeClr val="dk1"/>
              </a:solidFill>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dt" idx="3"/>
          </p:nvPr>
        </p:nvSpPr>
        <p:spPr/>
        <p:txBody>
          <a:bodyPr/>
          <a:p>
            <a:r>
              <a:rPr lang="en-CA"/>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704880"/>
            <a:ext cx="8229240" cy="1142640"/>
          </a:xfrm>
          <a:prstGeom prst="rect">
            <a:avLst/>
          </a:prstGeom>
          <a:noFill/>
          <a:ln w="0">
            <a:noFill/>
          </a:ln>
        </p:spPr>
        <p:txBody>
          <a:bodyPr lIns="0" rIns="0" tIns="0" bIns="0" anchor="ctr">
            <a:noAutofit/>
          </a:bodyPr>
          <a:p>
            <a:pPr indent="0">
              <a:buNone/>
            </a:pPr>
            <a:endParaRPr b="0" lang="en-US" sz="3200" spc="-1" strike="noStrike">
              <a:solidFill>
                <a:schemeClr val="dk1"/>
              </a:solidFill>
              <a:latin typeface="Arial"/>
            </a:endParaRPr>
          </a:p>
        </p:txBody>
      </p:sp>
      <p:sp>
        <p:nvSpPr>
          <p:cNvPr id="49" name="PlaceHolder 2"/>
          <p:cNvSpPr>
            <a:spLocks noGrp="1"/>
          </p:cNvSpPr>
          <p:nvPr>
            <p:ph/>
          </p:nvPr>
        </p:nvSpPr>
        <p:spPr>
          <a:xfrm>
            <a:off x="457200" y="1935000"/>
            <a:ext cx="4015800" cy="4389120"/>
          </a:xfrm>
          <a:prstGeom prst="rect">
            <a:avLst/>
          </a:prstGeom>
          <a:noFill/>
          <a:ln w="0">
            <a:noFill/>
          </a:ln>
        </p:spPr>
        <p:txBody>
          <a:bodyPr lIns="0" rIns="0" tIns="0" bIns="0" anchor="t">
            <a:normAutofit/>
          </a:bodyPr>
          <a:p>
            <a:pPr indent="0">
              <a:spcBef>
                <a:spcPts val="1417"/>
              </a:spcBef>
              <a:buNone/>
            </a:pPr>
            <a:endParaRPr b="0" lang="en-US" sz="2000" spc="-1" strike="noStrike">
              <a:solidFill>
                <a:schemeClr val="dk1"/>
              </a:solidFill>
              <a:latin typeface="Arial"/>
            </a:endParaRPr>
          </a:p>
        </p:txBody>
      </p:sp>
      <p:sp>
        <p:nvSpPr>
          <p:cNvPr id="50" name="PlaceHolder 3"/>
          <p:cNvSpPr>
            <a:spLocks noGrp="1"/>
          </p:cNvSpPr>
          <p:nvPr>
            <p:ph/>
          </p:nvPr>
        </p:nvSpPr>
        <p:spPr>
          <a:xfrm>
            <a:off x="4674240" y="1935000"/>
            <a:ext cx="4015800" cy="4389120"/>
          </a:xfrm>
          <a:prstGeom prst="rect">
            <a:avLst/>
          </a:prstGeom>
          <a:noFill/>
          <a:ln w="0">
            <a:noFill/>
          </a:ln>
        </p:spPr>
        <p:txBody>
          <a:bodyPr lIns="0" rIns="0" tIns="0" bIns="0" anchor="t">
            <a:normAutofit/>
          </a:bodyPr>
          <a:p>
            <a:pPr indent="0">
              <a:spcBef>
                <a:spcPts val="1417"/>
              </a:spcBef>
              <a:buNone/>
            </a:pPr>
            <a:endParaRPr b="0" lang="en-US" sz="2000" spc="-1" strike="noStrike">
              <a:solidFill>
                <a:schemeClr val="dk1"/>
              </a:solidFill>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dt" idx="3"/>
          </p:nvPr>
        </p:nvSpPr>
        <p:spPr/>
        <p:txBody>
          <a:bodyPr/>
          <a:p>
            <a:r>
              <a:rPr lang="en-CA"/>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704880"/>
            <a:ext cx="8229240" cy="1142640"/>
          </a:xfrm>
          <a:prstGeom prst="rect">
            <a:avLst/>
          </a:prstGeom>
          <a:noFill/>
          <a:ln w="0">
            <a:noFill/>
          </a:ln>
        </p:spPr>
        <p:txBody>
          <a:bodyPr lIns="0" rIns="0" tIns="0" bIns="0" anchor="ctr">
            <a:noAutofit/>
          </a:bodyPr>
          <a:p>
            <a:pPr indent="0">
              <a:buNone/>
            </a:pPr>
            <a:endParaRPr b="0" lang="en-US" sz="3200" spc="-1" strike="noStrike">
              <a:solidFill>
                <a:schemeClr val="dk1"/>
              </a:solidFill>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dt" idx="3"/>
          </p:nvPr>
        </p:nvSpPr>
        <p:spPr/>
        <p:txBody>
          <a:bodyPr/>
          <a:p>
            <a:r>
              <a:rPr lang="en-CA"/>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2" name="PlaceHolder 1"/>
          <p:cNvSpPr>
            <a:spLocks noGrp="1"/>
          </p:cNvSpPr>
          <p:nvPr>
            <p:ph type="subTitle"/>
          </p:nvPr>
        </p:nvSpPr>
        <p:spPr>
          <a:xfrm>
            <a:off x="457200" y="704880"/>
            <a:ext cx="8229240" cy="5297760"/>
          </a:xfrm>
          <a:prstGeom prst="rect">
            <a:avLst/>
          </a:prstGeom>
          <a:noFill/>
          <a:ln w="0">
            <a:noFill/>
          </a:ln>
        </p:spPr>
        <p:txBody>
          <a:bodyPr lIns="0" rIns="0" tIns="0" bIns="0" anchor="ctr">
            <a:noAutofit/>
          </a:bodyPr>
          <a:p>
            <a:pPr algn="ctr"/>
            <a:endParaRPr b="0" lang="en-CA" sz="3200" spc="-1" strike="noStrike">
              <a:solidFill>
                <a:srgbClr val="000000"/>
              </a:solidFill>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dt" idx="3"/>
          </p:nvPr>
        </p:nvSpPr>
        <p:spPr/>
        <p:txBody>
          <a:bodyPr/>
          <a:p>
            <a:r>
              <a:rPr lang="en-CA"/>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704880"/>
            <a:ext cx="8229240" cy="1142640"/>
          </a:xfrm>
          <a:prstGeom prst="rect">
            <a:avLst/>
          </a:prstGeom>
          <a:noFill/>
          <a:ln w="0">
            <a:noFill/>
          </a:ln>
        </p:spPr>
        <p:txBody>
          <a:bodyPr lIns="0" rIns="0" tIns="0" bIns="0" anchor="ctr">
            <a:noAutofit/>
          </a:bodyPr>
          <a:p>
            <a:pPr indent="0">
              <a:buNone/>
            </a:pPr>
            <a:endParaRPr b="0" lang="en-US" sz="3200" spc="-1" strike="noStrike">
              <a:solidFill>
                <a:schemeClr val="dk1"/>
              </a:solidFill>
              <a:latin typeface="Arial"/>
            </a:endParaRPr>
          </a:p>
        </p:txBody>
      </p:sp>
      <p:sp>
        <p:nvSpPr>
          <p:cNvPr id="54" name="PlaceHolder 2"/>
          <p:cNvSpPr>
            <a:spLocks noGrp="1"/>
          </p:cNvSpPr>
          <p:nvPr>
            <p:ph/>
          </p:nvPr>
        </p:nvSpPr>
        <p:spPr>
          <a:xfrm>
            <a:off x="457200" y="1935000"/>
            <a:ext cx="4015800" cy="2093400"/>
          </a:xfrm>
          <a:prstGeom prst="rect">
            <a:avLst/>
          </a:prstGeom>
          <a:noFill/>
          <a:ln w="0">
            <a:noFill/>
          </a:ln>
        </p:spPr>
        <p:txBody>
          <a:bodyPr lIns="0" rIns="0" tIns="0" bIns="0" anchor="t">
            <a:normAutofit/>
          </a:bodyPr>
          <a:p>
            <a:pPr indent="0">
              <a:spcBef>
                <a:spcPts val="1417"/>
              </a:spcBef>
              <a:buNone/>
            </a:pPr>
            <a:endParaRPr b="0" lang="en-US" sz="2000" spc="-1" strike="noStrike">
              <a:solidFill>
                <a:schemeClr val="dk1"/>
              </a:solidFill>
              <a:latin typeface="Arial"/>
            </a:endParaRPr>
          </a:p>
        </p:txBody>
      </p:sp>
      <p:sp>
        <p:nvSpPr>
          <p:cNvPr id="55" name="PlaceHolder 3"/>
          <p:cNvSpPr>
            <a:spLocks noGrp="1"/>
          </p:cNvSpPr>
          <p:nvPr>
            <p:ph/>
          </p:nvPr>
        </p:nvSpPr>
        <p:spPr>
          <a:xfrm>
            <a:off x="4674240" y="1935000"/>
            <a:ext cx="4015800" cy="4389120"/>
          </a:xfrm>
          <a:prstGeom prst="rect">
            <a:avLst/>
          </a:prstGeom>
          <a:noFill/>
          <a:ln w="0">
            <a:noFill/>
          </a:ln>
        </p:spPr>
        <p:txBody>
          <a:bodyPr lIns="0" rIns="0" tIns="0" bIns="0" anchor="t">
            <a:normAutofit/>
          </a:bodyPr>
          <a:p>
            <a:pPr indent="0">
              <a:spcBef>
                <a:spcPts val="1417"/>
              </a:spcBef>
              <a:buNone/>
            </a:pPr>
            <a:endParaRPr b="0" lang="en-US" sz="2000" spc="-1" strike="noStrike">
              <a:solidFill>
                <a:schemeClr val="dk1"/>
              </a:solidFill>
              <a:latin typeface="Arial"/>
            </a:endParaRPr>
          </a:p>
        </p:txBody>
      </p:sp>
      <p:sp>
        <p:nvSpPr>
          <p:cNvPr id="56" name="PlaceHolder 4"/>
          <p:cNvSpPr>
            <a:spLocks noGrp="1"/>
          </p:cNvSpPr>
          <p:nvPr>
            <p:ph/>
          </p:nvPr>
        </p:nvSpPr>
        <p:spPr>
          <a:xfrm>
            <a:off x="457200" y="4227840"/>
            <a:ext cx="4015800" cy="2093400"/>
          </a:xfrm>
          <a:prstGeom prst="rect">
            <a:avLst/>
          </a:prstGeom>
          <a:noFill/>
          <a:ln w="0">
            <a:noFill/>
          </a:ln>
        </p:spPr>
        <p:txBody>
          <a:bodyPr lIns="0" rIns="0" tIns="0" bIns="0" anchor="t">
            <a:normAutofit/>
          </a:bodyPr>
          <a:p>
            <a:pPr indent="0">
              <a:spcBef>
                <a:spcPts val="1417"/>
              </a:spcBef>
              <a:buNone/>
            </a:pPr>
            <a:endParaRPr b="0" lang="en-US" sz="2000" spc="-1" strike="noStrike">
              <a:solidFill>
                <a:schemeClr val="dk1"/>
              </a:solidFill>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dt" idx="3"/>
          </p:nvPr>
        </p:nvSpPr>
        <p:spPr/>
        <p:txBody>
          <a:bodyPr/>
          <a:p>
            <a:r>
              <a:rPr lang="en-CA"/>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704880"/>
            <a:ext cx="8229240" cy="1142640"/>
          </a:xfrm>
          <a:prstGeom prst="rect">
            <a:avLst/>
          </a:prstGeom>
          <a:noFill/>
          <a:ln w="0">
            <a:noFill/>
          </a:ln>
        </p:spPr>
        <p:txBody>
          <a:bodyPr lIns="0" rIns="0" tIns="0" bIns="0" anchor="ctr">
            <a:noAutofit/>
          </a:bodyPr>
          <a:p>
            <a:pPr indent="0">
              <a:buNone/>
            </a:pPr>
            <a:endParaRPr b="0" lang="en-US" sz="3200" spc="-1" strike="noStrike">
              <a:solidFill>
                <a:schemeClr val="dk1"/>
              </a:solidFill>
              <a:latin typeface="Arial"/>
            </a:endParaRPr>
          </a:p>
        </p:txBody>
      </p:sp>
      <p:sp>
        <p:nvSpPr>
          <p:cNvPr id="5" name="PlaceHolder 2"/>
          <p:cNvSpPr>
            <a:spLocks noGrp="1"/>
          </p:cNvSpPr>
          <p:nvPr>
            <p:ph type="subTitle"/>
          </p:nvPr>
        </p:nvSpPr>
        <p:spPr>
          <a:xfrm>
            <a:off x="457200" y="1935000"/>
            <a:ext cx="8229240" cy="4389120"/>
          </a:xfrm>
          <a:prstGeom prst="rect">
            <a:avLst/>
          </a:prstGeom>
          <a:noFill/>
          <a:ln w="0">
            <a:noFill/>
          </a:ln>
        </p:spPr>
        <p:txBody>
          <a:bodyPr lIns="0" rIns="0" tIns="0" bIns="0" anchor="ctr">
            <a:noAutofit/>
          </a:bodyPr>
          <a:p>
            <a:pPr indent="0" algn="ctr">
              <a:buNone/>
            </a:pPr>
            <a:endParaRPr b="0" lang="en-CA" sz="3200" spc="-1" strike="noStrike">
              <a:solidFill>
                <a:srgbClr val="000000"/>
              </a:solidFill>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dt" idx="1"/>
          </p:nvPr>
        </p:nvSpPr>
        <p:spPr/>
        <p:txBody>
          <a:bodyPr/>
          <a:p>
            <a:r>
              <a:rPr lang="en-CA"/>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704880"/>
            <a:ext cx="8229240" cy="1142640"/>
          </a:xfrm>
          <a:prstGeom prst="rect">
            <a:avLst/>
          </a:prstGeom>
          <a:noFill/>
          <a:ln w="0">
            <a:noFill/>
          </a:ln>
        </p:spPr>
        <p:txBody>
          <a:bodyPr lIns="0" rIns="0" tIns="0" bIns="0" anchor="ctr">
            <a:noAutofit/>
          </a:bodyPr>
          <a:p>
            <a:pPr indent="0">
              <a:buNone/>
            </a:pPr>
            <a:endParaRPr b="0" lang="en-US" sz="3200" spc="-1" strike="noStrike">
              <a:solidFill>
                <a:schemeClr val="dk1"/>
              </a:solidFill>
              <a:latin typeface="Arial"/>
            </a:endParaRPr>
          </a:p>
        </p:txBody>
      </p:sp>
      <p:sp>
        <p:nvSpPr>
          <p:cNvPr id="58" name="PlaceHolder 2"/>
          <p:cNvSpPr>
            <a:spLocks noGrp="1"/>
          </p:cNvSpPr>
          <p:nvPr>
            <p:ph/>
          </p:nvPr>
        </p:nvSpPr>
        <p:spPr>
          <a:xfrm>
            <a:off x="457200" y="1935000"/>
            <a:ext cx="4015800" cy="4389120"/>
          </a:xfrm>
          <a:prstGeom prst="rect">
            <a:avLst/>
          </a:prstGeom>
          <a:noFill/>
          <a:ln w="0">
            <a:noFill/>
          </a:ln>
        </p:spPr>
        <p:txBody>
          <a:bodyPr lIns="0" rIns="0" tIns="0" bIns="0" anchor="t">
            <a:normAutofit/>
          </a:bodyPr>
          <a:p>
            <a:pPr indent="0">
              <a:spcBef>
                <a:spcPts val="1417"/>
              </a:spcBef>
              <a:buNone/>
            </a:pPr>
            <a:endParaRPr b="0" lang="en-US" sz="2000" spc="-1" strike="noStrike">
              <a:solidFill>
                <a:schemeClr val="dk1"/>
              </a:solidFill>
              <a:latin typeface="Arial"/>
            </a:endParaRPr>
          </a:p>
        </p:txBody>
      </p:sp>
      <p:sp>
        <p:nvSpPr>
          <p:cNvPr id="59" name="PlaceHolder 3"/>
          <p:cNvSpPr>
            <a:spLocks noGrp="1"/>
          </p:cNvSpPr>
          <p:nvPr>
            <p:ph/>
          </p:nvPr>
        </p:nvSpPr>
        <p:spPr>
          <a:xfrm>
            <a:off x="4674240" y="1935000"/>
            <a:ext cx="4015800" cy="2093400"/>
          </a:xfrm>
          <a:prstGeom prst="rect">
            <a:avLst/>
          </a:prstGeom>
          <a:noFill/>
          <a:ln w="0">
            <a:noFill/>
          </a:ln>
        </p:spPr>
        <p:txBody>
          <a:bodyPr lIns="0" rIns="0" tIns="0" bIns="0" anchor="t">
            <a:normAutofit/>
          </a:bodyPr>
          <a:p>
            <a:pPr indent="0">
              <a:spcBef>
                <a:spcPts val="1417"/>
              </a:spcBef>
              <a:buNone/>
            </a:pPr>
            <a:endParaRPr b="0" lang="en-US" sz="2000" spc="-1" strike="noStrike">
              <a:solidFill>
                <a:schemeClr val="dk1"/>
              </a:solidFill>
              <a:latin typeface="Arial"/>
            </a:endParaRPr>
          </a:p>
        </p:txBody>
      </p:sp>
      <p:sp>
        <p:nvSpPr>
          <p:cNvPr id="60" name="PlaceHolder 4"/>
          <p:cNvSpPr>
            <a:spLocks noGrp="1"/>
          </p:cNvSpPr>
          <p:nvPr>
            <p:ph/>
          </p:nvPr>
        </p:nvSpPr>
        <p:spPr>
          <a:xfrm>
            <a:off x="4674240" y="4227840"/>
            <a:ext cx="4015800" cy="2093400"/>
          </a:xfrm>
          <a:prstGeom prst="rect">
            <a:avLst/>
          </a:prstGeom>
          <a:noFill/>
          <a:ln w="0">
            <a:noFill/>
          </a:ln>
        </p:spPr>
        <p:txBody>
          <a:bodyPr lIns="0" rIns="0" tIns="0" bIns="0" anchor="t">
            <a:normAutofit/>
          </a:bodyPr>
          <a:p>
            <a:pPr indent="0">
              <a:spcBef>
                <a:spcPts val="1417"/>
              </a:spcBef>
              <a:buNone/>
            </a:pPr>
            <a:endParaRPr b="0" lang="en-US" sz="2000" spc="-1" strike="noStrike">
              <a:solidFill>
                <a:schemeClr val="dk1"/>
              </a:solidFill>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dt" idx="3"/>
          </p:nvPr>
        </p:nvSpPr>
        <p:spPr/>
        <p:txBody>
          <a:bodyPr/>
          <a:p>
            <a:r>
              <a:rPr lang="en-CA"/>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704880"/>
            <a:ext cx="8229240" cy="1142640"/>
          </a:xfrm>
          <a:prstGeom prst="rect">
            <a:avLst/>
          </a:prstGeom>
          <a:noFill/>
          <a:ln w="0">
            <a:noFill/>
          </a:ln>
        </p:spPr>
        <p:txBody>
          <a:bodyPr lIns="0" rIns="0" tIns="0" bIns="0" anchor="ctr">
            <a:noAutofit/>
          </a:bodyPr>
          <a:p>
            <a:pPr indent="0">
              <a:buNone/>
            </a:pPr>
            <a:endParaRPr b="0" lang="en-US" sz="3200" spc="-1" strike="noStrike">
              <a:solidFill>
                <a:schemeClr val="dk1"/>
              </a:solidFill>
              <a:latin typeface="Arial"/>
            </a:endParaRPr>
          </a:p>
        </p:txBody>
      </p:sp>
      <p:sp>
        <p:nvSpPr>
          <p:cNvPr id="62" name="PlaceHolder 2"/>
          <p:cNvSpPr>
            <a:spLocks noGrp="1"/>
          </p:cNvSpPr>
          <p:nvPr>
            <p:ph/>
          </p:nvPr>
        </p:nvSpPr>
        <p:spPr>
          <a:xfrm>
            <a:off x="457200" y="1935000"/>
            <a:ext cx="4015800" cy="2093400"/>
          </a:xfrm>
          <a:prstGeom prst="rect">
            <a:avLst/>
          </a:prstGeom>
          <a:noFill/>
          <a:ln w="0">
            <a:noFill/>
          </a:ln>
        </p:spPr>
        <p:txBody>
          <a:bodyPr lIns="0" rIns="0" tIns="0" bIns="0" anchor="t">
            <a:normAutofit/>
          </a:bodyPr>
          <a:p>
            <a:pPr indent="0">
              <a:spcBef>
                <a:spcPts val="1417"/>
              </a:spcBef>
              <a:buNone/>
            </a:pPr>
            <a:endParaRPr b="0" lang="en-US" sz="2000" spc="-1" strike="noStrike">
              <a:solidFill>
                <a:schemeClr val="dk1"/>
              </a:solidFill>
              <a:latin typeface="Arial"/>
            </a:endParaRPr>
          </a:p>
        </p:txBody>
      </p:sp>
      <p:sp>
        <p:nvSpPr>
          <p:cNvPr id="63" name="PlaceHolder 3"/>
          <p:cNvSpPr>
            <a:spLocks noGrp="1"/>
          </p:cNvSpPr>
          <p:nvPr>
            <p:ph/>
          </p:nvPr>
        </p:nvSpPr>
        <p:spPr>
          <a:xfrm>
            <a:off x="4674240" y="1935000"/>
            <a:ext cx="4015800" cy="2093400"/>
          </a:xfrm>
          <a:prstGeom prst="rect">
            <a:avLst/>
          </a:prstGeom>
          <a:noFill/>
          <a:ln w="0">
            <a:noFill/>
          </a:ln>
        </p:spPr>
        <p:txBody>
          <a:bodyPr lIns="0" rIns="0" tIns="0" bIns="0" anchor="t">
            <a:normAutofit/>
          </a:bodyPr>
          <a:p>
            <a:pPr indent="0">
              <a:spcBef>
                <a:spcPts val="1417"/>
              </a:spcBef>
              <a:buNone/>
            </a:pPr>
            <a:endParaRPr b="0" lang="en-US" sz="2000" spc="-1" strike="noStrike">
              <a:solidFill>
                <a:schemeClr val="dk1"/>
              </a:solidFill>
              <a:latin typeface="Arial"/>
            </a:endParaRPr>
          </a:p>
        </p:txBody>
      </p:sp>
      <p:sp>
        <p:nvSpPr>
          <p:cNvPr id="64" name="PlaceHolder 4"/>
          <p:cNvSpPr>
            <a:spLocks noGrp="1"/>
          </p:cNvSpPr>
          <p:nvPr>
            <p:ph/>
          </p:nvPr>
        </p:nvSpPr>
        <p:spPr>
          <a:xfrm>
            <a:off x="457200" y="4227840"/>
            <a:ext cx="8229240" cy="2093400"/>
          </a:xfrm>
          <a:prstGeom prst="rect">
            <a:avLst/>
          </a:prstGeom>
          <a:noFill/>
          <a:ln w="0">
            <a:noFill/>
          </a:ln>
        </p:spPr>
        <p:txBody>
          <a:bodyPr lIns="0" rIns="0" tIns="0" bIns="0" anchor="t">
            <a:normAutofit/>
          </a:bodyPr>
          <a:p>
            <a:pPr indent="0">
              <a:spcBef>
                <a:spcPts val="1417"/>
              </a:spcBef>
              <a:buNone/>
            </a:pPr>
            <a:endParaRPr b="0" lang="en-US" sz="2000" spc="-1" strike="noStrike">
              <a:solidFill>
                <a:schemeClr val="dk1"/>
              </a:solidFill>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dt" idx="3"/>
          </p:nvPr>
        </p:nvSpPr>
        <p:spPr/>
        <p:txBody>
          <a:bodyPr/>
          <a:p>
            <a:r>
              <a:rPr lang="en-CA"/>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457200" y="704880"/>
            <a:ext cx="8229240" cy="1142640"/>
          </a:xfrm>
          <a:prstGeom prst="rect">
            <a:avLst/>
          </a:prstGeom>
          <a:noFill/>
          <a:ln w="0">
            <a:noFill/>
          </a:ln>
        </p:spPr>
        <p:txBody>
          <a:bodyPr lIns="0" rIns="0" tIns="0" bIns="0" anchor="ctr">
            <a:noAutofit/>
          </a:bodyPr>
          <a:p>
            <a:pPr indent="0">
              <a:buNone/>
            </a:pPr>
            <a:endParaRPr b="0" lang="en-US" sz="3200" spc="-1" strike="noStrike">
              <a:solidFill>
                <a:schemeClr val="dk1"/>
              </a:solidFill>
              <a:latin typeface="Arial"/>
            </a:endParaRPr>
          </a:p>
        </p:txBody>
      </p:sp>
      <p:sp>
        <p:nvSpPr>
          <p:cNvPr id="66" name="PlaceHolder 2"/>
          <p:cNvSpPr>
            <a:spLocks noGrp="1"/>
          </p:cNvSpPr>
          <p:nvPr>
            <p:ph/>
          </p:nvPr>
        </p:nvSpPr>
        <p:spPr>
          <a:xfrm>
            <a:off x="457200" y="1935000"/>
            <a:ext cx="8229240" cy="2093400"/>
          </a:xfrm>
          <a:prstGeom prst="rect">
            <a:avLst/>
          </a:prstGeom>
          <a:noFill/>
          <a:ln w="0">
            <a:noFill/>
          </a:ln>
        </p:spPr>
        <p:txBody>
          <a:bodyPr lIns="0" rIns="0" tIns="0" bIns="0" anchor="t">
            <a:normAutofit/>
          </a:bodyPr>
          <a:p>
            <a:pPr indent="0">
              <a:spcBef>
                <a:spcPts val="1417"/>
              </a:spcBef>
              <a:buNone/>
            </a:pPr>
            <a:endParaRPr b="0" lang="en-US" sz="2000" spc="-1" strike="noStrike">
              <a:solidFill>
                <a:schemeClr val="dk1"/>
              </a:solidFill>
              <a:latin typeface="Arial"/>
            </a:endParaRPr>
          </a:p>
        </p:txBody>
      </p:sp>
      <p:sp>
        <p:nvSpPr>
          <p:cNvPr id="67" name="PlaceHolder 3"/>
          <p:cNvSpPr>
            <a:spLocks noGrp="1"/>
          </p:cNvSpPr>
          <p:nvPr>
            <p:ph/>
          </p:nvPr>
        </p:nvSpPr>
        <p:spPr>
          <a:xfrm>
            <a:off x="457200" y="4227840"/>
            <a:ext cx="8229240" cy="2093400"/>
          </a:xfrm>
          <a:prstGeom prst="rect">
            <a:avLst/>
          </a:prstGeom>
          <a:noFill/>
          <a:ln w="0">
            <a:noFill/>
          </a:ln>
        </p:spPr>
        <p:txBody>
          <a:bodyPr lIns="0" rIns="0" tIns="0" bIns="0" anchor="t">
            <a:normAutofit/>
          </a:bodyPr>
          <a:p>
            <a:pPr indent="0">
              <a:spcBef>
                <a:spcPts val="1417"/>
              </a:spcBef>
              <a:buNone/>
            </a:pPr>
            <a:endParaRPr b="0" lang="en-US" sz="2000" spc="-1" strike="noStrike">
              <a:solidFill>
                <a:schemeClr val="dk1"/>
              </a:solidFill>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dt" idx="3"/>
          </p:nvPr>
        </p:nvSpPr>
        <p:spPr/>
        <p:txBody>
          <a:bodyPr/>
          <a:p>
            <a:r>
              <a:rPr lang="en-CA"/>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457200" y="704880"/>
            <a:ext cx="8229240" cy="1142640"/>
          </a:xfrm>
          <a:prstGeom prst="rect">
            <a:avLst/>
          </a:prstGeom>
          <a:noFill/>
          <a:ln w="0">
            <a:noFill/>
          </a:ln>
        </p:spPr>
        <p:txBody>
          <a:bodyPr lIns="0" rIns="0" tIns="0" bIns="0" anchor="ctr">
            <a:noAutofit/>
          </a:bodyPr>
          <a:p>
            <a:pPr indent="0">
              <a:buNone/>
            </a:pPr>
            <a:endParaRPr b="0" lang="en-US" sz="3200" spc="-1" strike="noStrike">
              <a:solidFill>
                <a:schemeClr val="dk1"/>
              </a:solidFill>
              <a:latin typeface="Arial"/>
            </a:endParaRPr>
          </a:p>
        </p:txBody>
      </p:sp>
      <p:sp>
        <p:nvSpPr>
          <p:cNvPr id="69" name="PlaceHolder 2"/>
          <p:cNvSpPr>
            <a:spLocks noGrp="1"/>
          </p:cNvSpPr>
          <p:nvPr>
            <p:ph/>
          </p:nvPr>
        </p:nvSpPr>
        <p:spPr>
          <a:xfrm>
            <a:off x="457200" y="1935000"/>
            <a:ext cx="4015800" cy="2093400"/>
          </a:xfrm>
          <a:prstGeom prst="rect">
            <a:avLst/>
          </a:prstGeom>
          <a:noFill/>
          <a:ln w="0">
            <a:noFill/>
          </a:ln>
        </p:spPr>
        <p:txBody>
          <a:bodyPr lIns="0" rIns="0" tIns="0" bIns="0" anchor="t">
            <a:normAutofit/>
          </a:bodyPr>
          <a:p>
            <a:pPr indent="0">
              <a:spcBef>
                <a:spcPts val="1417"/>
              </a:spcBef>
              <a:buNone/>
            </a:pPr>
            <a:endParaRPr b="0" lang="en-US" sz="2000" spc="-1" strike="noStrike">
              <a:solidFill>
                <a:schemeClr val="dk1"/>
              </a:solidFill>
              <a:latin typeface="Arial"/>
            </a:endParaRPr>
          </a:p>
        </p:txBody>
      </p:sp>
      <p:sp>
        <p:nvSpPr>
          <p:cNvPr id="70" name="PlaceHolder 3"/>
          <p:cNvSpPr>
            <a:spLocks noGrp="1"/>
          </p:cNvSpPr>
          <p:nvPr>
            <p:ph/>
          </p:nvPr>
        </p:nvSpPr>
        <p:spPr>
          <a:xfrm>
            <a:off x="4674240" y="1935000"/>
            <a:ext cx="4015800" cy="2093400"/>
          </a:xfrm>
          <a:prstGeom prst="rect">
            <a:avLst/>
          </a:prstGeom>
          <a:noFill/>
          <a:ln w="0">
            <a:noFill/>
          </a:ln>
        </p:spPr>
        <p:txBody>
          <a:bodyPr lIns="0" rIns="0" tIns="0" bIns="0" anchor="t">
            <a:normAutofit/>
          </a:bodyPr>
          <a:p>
            <a:pPr indent="0">
              <a:spcBef>
                <a:spcPts val="1417"/>
              </a:spcBef>
              <a:buNone/>
            </a:pPr>
            <a:endParaRPr b="0" lang="en-US" sz="2000" spc="-1" strike="noStrike">
              <a:solidFill>
                <a:schemeClr val="dk1"/>
              </a:solidFill>
              <a:latin typeface="Arial"/>
            </a:endParaRPr>
          </a:p>
        </p:txBody>
      </p:sp>
      <p:sp>
        <p:nvSpPr>
          <p:cNvPr id="71" name="PlaceHolder 4"/>
          <p:cNvSpPr>
            <a:spLocks noGrp="1"/>
          </p:cNvSpPr>
          <p:nvPr>
            <p:ph/>
          </p:nvPr>
        </p:nvSpPr>
        <p:spPr>
          <a:xfrm>
            <a:off x="457200" y="4227840"/>
            <a:ext cx="4015800" cy="2093400"/>
          </a:xfrm>
          <a:prstGeom prst="rect">
            <a:avLst/>
          </a:prstGeom>
          <a:noFill/>
          <a:ln w="0">
            <a:noFill/>
          </a:ln>
        </p:spPr>
        <p:txBody>
          <a:bodyPr lIns="0" rIns="0" tIns="0" bIns="0" anchor="t">
            <a:normAutofit/>
          </a:bodyPr>
          <a:p>
            <a:pPr indent="0">
              <a:spcBef>
                <a:spcPts val="1417"/>
              </a:spcBef>
              <a:buNone/>
            </a:pPr>
            <a:endParaRPr b="0" lang="en-US" sz="2000" spc="-1" strike="noStrike">
              <a:solidFill>
                <a:schemeClr val="dk1"/>
              </a:solidFill>
              <a:latin typeface="Arial"/>
            </a:endParaRPr>
          </a:p>
        </p:txBody>
      </p:sp>
      <p:sp>
        <p:nvSpPr>
          <p:cNvPr id="72" name="PlaceHolder 5"/>
          <p:cNvSpPr>
            <a:spLocks noGrp="1"/>
          </p:cNvSpPr>
          <p:nvPr>
            <p:ph/>
          </p:nvPr>
        </p:nvSpPr>
        <p:spPr>
          <a:xfrm>
            <a:off x="4674240" y="4227840"/>
            <a:ext cx="4015800" cy="2093400"/>
          </a:xfrm>
          <a:prstGeom prst="rect">
            <a:avLst/>
          </a:prstGeom>
          <a:noFill/>
          <a:ln w="0">
            <a:noFill/>
          </a:ln>
        </p:spPr>
        <p:txBody>
          <a:bodyPr lIns="0" rIns="0" tIns="0" bIns="0" anchor="t">
            <a:normAutofit/>
          </a:bodyPr>
          <a:p>
            <a:pPr indent="0">
              <a:spcBef>
                <a:spcPts val="1417"/>
              </a:spcBef>
              <a:buNone/>
            </a:pPr>
            <a:endParaRPr b="0" lang="en-US" sz="2000" spc="-1" strike="noStrike">
              <a:solidFill>
                <a:schemeClr val="dk1"/>
              </a:solidFill>
              <a:latin typeface="Arial"/>
            </a:endParaRPr>
          </a:p>
        </p:txBody>
      </p:sp>
      <p:sp>
        <p:nvSpPr>
          <p:cNvPr id="7" name="PlaceHolder 6"/>
          <p:cNvSpPr>
            <a:spLocks noGrp="1"/>
          </p:cNvSpPr>
          <p:nvPr>
            <p:ph type="ftr" idx="4"/>
          </p:nvPr>
        </p:nvSpPr>
        <p:spPr/>
        <p:txBody>
          <a:bodyPr/>
          <a:p>
            <a:r>
              <a:t>Footer</a:t>
            </a:r>
          </a:p>
        </p:txBody>
      </p:sp>
      <p:sp>
        <p:nvSpPr>
          <p:cNvPr id="8" name="PlaceHolder 7"/>
          <p:cNvSpPr>
            <a:spLocks noGrp="1"/>
          </p:cNvSpPr>
          <p:nvPr>
            <p:ph type="dt" idx="3"/>
          </p:nvPr>
        </p:nvSpPr>
        <p:spPr/>
        <p:txBody>
          <a:bodyPr/>
          <a:p>
            <a:r>
              <a:rPr lang="en-CA"/>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457200" y="704880"/>
            <a:ext cx="8229240" cy="1142640"/>
          </a:xfrm>
          <a:prstGeom prst="rect">
            <a:avLst/>
          </a:prstGeom>
          <a:noFill/>
          <a:ln w="0">
            <a:noFill/>
          </a:ln>
        </p:spPr>
        <p:txBody>
          <a:bodyPr lIns="0" rIns="0" tIns="0" bIns="0" anchor="ctr">
            <a:noAutofit/>
          </a:bodyPr>
          <a:p>
            <a:pPr indent="0">
              <a:buNone/>
            </a:pPr>
            <a:endParaRPr b="0" lang="en-US" sz="3200" spc="-1" strike="noStrike">
              <a:solidFill>
                <a:schemeClr val="dk1"/>
              </a:solidFill>
              <a:latin typeface="Arial"/>
            </a:endParaRPr>
          </a:p>
        </p:txBody>
      </p:sp>
      <p:sp>
        <p:nvSpPr>
          <p:cNvPr id="74" name="PlaceHolder 2"/>
          <p:cNvSpPr>
            <a:spLocks noGrp="1"/>
          </p:cNvSpPr>
          <p:nvPr>
            <p:ph/>
          </p:nvPr>
        </p:nvSpPr>
        <p:spPr>
          <a:xfrm>
            <a:off x="457200" y="1935000"/>
            <a:ext cx="2649600" cy="2093400"/>
          </a:xfrm>
          <a:prstGeom prst="rect">
            <a:avLst/>
          </a:prstGeom>
          <a:noFill/>
          <a:ln w="0">
            <a:noFill/>
          </a:ln>
        </p:spPr>
        <p:txBody>
          <a:bodyPr lIns="0" rIns="0" tIns="0" bIns="0" anchor="t">
            <a:normAutofit/>
          </a:bodyPr>
          <a:p>
            <a:pPr indent="0">
              <a:spcBef>
                <a:spcPts val="1417"/>
              </a:spcBef>
              <a:buNone/>
            </a:pPr>
            <a:endParaRPr b="0" lang="en-US" sz="2000" spc="-1" strike="noStrike">
              <a:solidFill>
                <a:schemeClr val="dk1"/>
              </a:solidFill>
              <a:latin typeface="Arial"/>
            </a:endParaRPr>
          </a:p>
        </p:txBody>
      </p:sp>
      <p:sp>
        <p:nvSpPr>
          <p:cNvPr id="75" name="PlaceHolder 3"/>
          <p:cNvSpPr>
            <a:spLocks noGrp="1"/>
          </p:cNvSpPr>
          <p:nvPr>
            <p:ph/>
          </p:nvPr>
        </p:nvSpPr>
        <p:spPr>
          <a:xfrm>
            <a:off x="3239640" y="1935000"/>
            <a:ext cx="2649600" cy="2093400"/>
          </a:xfrm>
          <a:prstGeom prst="rect">
            <a:avLst/>
          </a:prstGeom>
          <a:noFill/>
          <a:ln w="0">
            <a:noFill/>
          </a:ln>
        </p:spPr>
        <p:txBody>
          <a:bodyPr lIns="0" rIns="0" tIns="0" bIns="0" anchor="t">
            <a:normAutofit/>
          </a:bodyPr>
          <a:p>
            <a:pPr indent="0">
              <a:spcBef>
                <a:spcPts val="1417"/>
              </a:spcBef>
              <a:buNone/>
            </a:pPr>
            <a:endParaRPr b="0" lang="en-US" sz="2000" spc="-1" strike="noStrike">
              <a:solidFill>
                <a:schemeClr val="dk1"/>
              </a:solidFill>
              <a:latin typeface="Arial"/>
            </a:endParaRPr>
          </a:p>
        </p:txBody>
      </p:sp>
      <p:sp>
        <p:nvSpPr>
          <p:cNvPr id="76" name="PlaceHolder 4"/>
          <p:cNvSpPr>
            <a:spLocks noGrp="1"/>
          </p:cNvSpPr>
          <p:nvPr>
            <p:ph/>
          </p:nvPr>
        </p:nvSpPr>
        <p:spPr>
          <a:xfrm>
            <a:off x="6022080" y="1935000"/>
            <a:ext cx="2649600" cy="2093400"/>
          </a:xfrm>
          <a:prstGeom prst="rect">
            <a:avLst/>
          </a:prstGeom>
          <a:noFill/>
          <a:ln w="0">
            <a:noFill/>
          </a:ln>
        </p:spPr>
        <p:txBody>
          <a:bodyPr lIns="0" rIns="0" tIns="0" bIns="0" anchor="t">
            <a:normAutofit/>
          </a:bodyPr>
          <a:p>
            <a:pPr indent="0">
              <a:spcBef>
                <a:spcPts val="1417"/>
              </a:spcBef>
              <a:buNone/>
            </a:pPr>
            <a:endParaRPr b="0" lang="en-US" sz="2000" spc="-1" strike="noStrike">
              <a:solidFill>
                <a:schemeClr val="dk1"/>
              </a:solidFill>
              <a:latin typeface="Arial"/>
            </a:endParaRPr>
          </a:p>
        </p:txBody>
      </p:sp>
      <p:sp>
        <p:nvSpPr>
          <p:cNvPr id="77" name="PlaceHolder 5"/>
          <p:cNvSpPr>
            <a:spLocks noGrp="1"/>
          </p:cNvSpPr>
          <p:nvPr>
            <p:ph/>
          </p:nvPr>
        </p:nvSpPr>
        <p:spPr>
          <a:xfrm>
            <a:off x="457200" y="4227840"/>
            <a:ext cx="2649600" cy="2093400"/>
          </a:xfrm>
          <a:prstGeom prst="rect">
            <a:avLst/>
          </a:prstGeom>
          <a:noFill/>
          <a:ln w="0">
            <a:noFill/>
          </a:ln>
        </p:spPr>
        <p:txBody>
          <a:bodyPr lIns="0" rIns="0" tIns="0" bIns="0" anchor="t">
            <a:normAutofit/>
          </a:bodyPr>
          <a:p>
            <a:pPr indent="0">
              <a:spcBef>
                <a:spcPts val="1417"/>
              </a:spcBef>
              <a:buNone/>
            </a:pPr>
            <a:endParaRPr b="0" lang="en-US" sz="2000" spc="-1" strike="noStrike">
              <a:solidFill>
                <a:schemeClr val="dk1"/>
              </a:solidFill>
              <a:latin typeface="Arial"/>
            </a:endParaRPr>
          </a:p>
        </p:txBody>
      </p:sp>
      <p:sp>
        <p:nvSpPr>
          <p:cNvPr id="78" name="PlaceHolder 6"/>
          <p:cNvSpPr>
            <a:spLocks noGrp="1"/>
          </p:cNvSpPr>
          <p:nvPr>
            <p:ph/>
          </p:nvPr>
        </p:nvSpPr>
        <p:spPr>
          <a:xfrm>
            <a:off x="3239640" y="4227840"/>
            <a:ext cx="2649600" cy="2093400"/>
          </a:xfrm>
          <a:prstGeom prst="rect">
            <a:avLst/>
          </a:prstGeom>
          <a:noFill/>
          <a:ln w="0">
            <a:noFill/>
          </a:ln>
        </p:spPr>
        <p:txBody>
          <a:bodyPr lIns="0" rIns="0" tIns="0" bIns="0" anchor="t">
            <a:normAutofit/>
          </a:bodyPr>
          <a:p>
            <a:pPr indent="0">
              <a:spcBef>
                <a:spcPts val="1417"/>
              </a:spcBef>
              <a:buNone/>
            </a:pPr>
            <a:endParaRPr b="0" lang="en-US" sz="2000" spc="-1" strike="noStrike">
              <a:solidFill>
                <a:schemeClr val="dk1"/>
              </a:solidFill>
              <a:latin typeface="Arial"/>
            </a:endParaRPr>
          </a:p>
        </p:txBody>
      </p:sp>
      <p:sp>
        <p:nvSpPr>
          <p:cNvPr id="79" name="PlaceHolder 7"/>
          <p:cNvSpPr>
            <a:spLocks noGrp="1"/>
          </p:cNvSpPr>
          <p:nvPr>
            <p:ph/>
          </p:nvPr>
        </p:nvSpPr>
        <p:spPr>
          <a:xfrm>
            <a:off x="6022080" y="4227840"/>
            <a:ext cx="2649600" cy="2093400"/>
          </a:xfrm>
          <a:prstGeom prst="rect">
            <a:avLst/>
          </a:prstGeom>
          <a:noFill/>
          <a:ln w="0">
            <a:noFill/>
          </a:ln>
        </p:spPr>
        <p:txBody>
          <a:bodyPr lIns="0" rIns="0" tIns="0" bIns="0" anchor="t">
            <a:normAutofit/>
          </a:bodyPr>
          <a:p>
            <a:pPr indent="0">
              <a:spcBef>
                <a:spcPts val="1417"/>
              </a:spcBef>
              <a:buNone/>
            </a:pPr>
            <a:endParaRPr b="0" lang="en-US" sz="2000" spc="-1" strike="noStrike">
              <a:solidFill>
                <a:schemeClr val="dk1"/>
              </a:solidFill>
              <a:latin typeface="Arial"/>
            </a:endParaRPr>
          </a:p>
        </p:txBody>
      </p:sp>
      <p:sp>
        <p:nvSpPr>
          <p:cNvPr id="9" name="PlaceHolder 8"/>
          <p:cNvSpPr>
            <a:spLocks noGrp="1"/>
          </p:cNvSpPr>
          <p:nvPr>
            <p:ph type="ftr" idx="4"/>
          </p:nvPr>
        </p:nvSpPr>
        <p:spPr/>
        <p:txBody>
          <a:bodyPr/>
          <a:p>
            <a:r>
              <a:t>Footer</a:t>
            </a:r>
          </a:p>
        </p:txBody>
      </p:sp>
      <p:sp>
        <p:nvSpPr>
          <p:cNvPr id="10" name="PlaceHolder 9"/>
          <p:cNvSpPr>
            <a:spLocks noGrp="1"/>
          </p:cNvSpPr>
          <p:nvPr>
            <p:ph type="dt" idx="3"/>
          </p:nvPr>
        </p:nvSpPr>
        <p:spPr/>
        <p:txBody>
          <a:bodyPr/>
          <a:p>
            <a:r>
              <a:rPr lang="en-CA"/>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704880"/>
            <a:ext cx="8229240" cy="1142640"/>
          </a:xfrm>
          <a:prstGeom prst="rect">
            <a:avLst/>
          </a:prstGeom>
          <a:noFill/>
          <a:ln w="0">
            <a:noFill/>
          </a:ln>
        </p:spPr>
        <p:txBody>
          <a:bodyPr lIns="0" rIns="0" tIns="0" bIns="0" anchor="ctr">
            <a:noAutofit/>
          </a:bodyPr>
          <a:p>
            <a:pPr indent="0">
              <a:buNone/>
            </a:pPr>
            <a:endParaRPr b="0" lang="en-US" sz="3200" spc="-1" strike="noStrike">
              <a:solidFill>
                <a:schemeClr val="dk1"/>
              </a:solidFill>
              <a:latin typeface="Arial"/>
            </a:endParaRPr>
          </a:p>
        </p:txBody>
      </p:sp>
      <p:sp>
        <p:nvSpPr>
          <p:cNvPr id="7" name="PlaceHolder 2"/>
          <p:cNvSpPr>
            <a:spLocks noGrp="1"/>
          </p:cNvSpPr>
          <p:nvPr>
            <p:ph/>
          </p:nvPr>
        </p:nvSpPr>
        <p:spPr>
          <a:xfrm>
            <a:off x="457200" y="1935000"/>
            <a:ext cx="8229240" cy="4389120"/>
          </a:xfrm>
          <a:prstGeom prst="rect">
            <a:avLst/>
          </a:prstGeom>
          <a:noFill/>
          <a:ln w="0">
            <a:noFill/>
          </a:ln>
        </p:spPr>
        <p:txBody>
          <a:bodyPr lIns="0" rIns="0" tIns="0" bIns="0" anchor="t">
            <a:normAutofit/>
          </a:bodyPr>
          <a:p>
            <a:pPr indent="0">
              <a:spcBef>
                <a:spcPts val="1417"/>
              </a:spcBef>
              <a:buNone/>
            </a:pPr>
            <a:endParaRPr b="0" lang="en-US" sz="2000" spc="-1" strike="noStrike">
              <a:solidFill>
                <a:schemeClr val="dk1"/>
              </a:solidFill>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dt" idx="1"/>
          </p:nvPr>
        </p:nvSpPr>
        <p:spPr/>
        <p:txBody>
          <a:bodyPr/>
          <a:p>
            <a:r>
              <a:rPr lang="en-CA"/>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457200" y="704880"/>
            <a:ext cx="8229240" cy="1142640"/>
          </a:xfrm>
          <a:prstGeom prst="rect">
            <a:avLst/>
          </a:prstGeom>
          <a:noFill/>
          <a:ln w="0">
            <a:noFill/>
          </a:ln>
        </p:spPr>
        <p:txBody>
          <a:bodyPr lIns="0" rIns="0" tIns="0" bIns="0" anchor="ctr">
            <a:noAutofit/>
          </a:bodyPr>
          <a:p>
            <a:pPr indent="0">
              <a:buNone/>
            </a:pPr>
            <a:endParaRPr b="0" lang="en-US" sz="3200" spc="-1" strike="noStrike">
              <a:solidFill>
                <a:schemeClr val="dk1"/>
              </a:solidFill>
              <a:latin typeface="Arial"/>
            </a:endParaRPr>
          </a:p>
        </p:txBody>
      </p:sp>
      <p:sp>
        <p:nvSpPr>
          <p:cNvPr id="9" name="PlaceHolder 2"/>
          <p:cNvSpPr>
            <a:spLocks noGrp="1"/>
          </p:cNvSpPr>
          <p:nvPr>
            <p:ph/>
          </p:nvPr>
        </p:nvSpPr>
        <p:spPr>
          <a:xfrm>
            <a:off x="457200" y="1935000"/>
            <a:ext cx="4015800" cy="4389120"/>
          </a:xfrm>
          <a:prstGeom prst="rect">
            <a:avLst/>
          </a:prstGeom>
          <a:noFill/>
          <a:ln w="0">
            <a:noFill/>
          </a:ln>
        </p:spPr>
        <p:txBody>
          <a:bodyPr lIns="0" rIns="0" tIns="0" bIns="0" anchor="t">
            <a:normAutofit/>
          </a:bodyPr>
          <a:p>
            <a:pPr indent="0">
              <a:spcBef>
                <a:spcPts val="1417"/>
              </a:spcBef>
              <a:buNone/>
            </a:pPr>
            <a:endParaRPr b="0" lang="en-US" sz="2000" spc="-1" strike="noStrike">
              <a:solidFill>
                <a:schemeClr val="dk1"/>
              </a:solidFill>
              <a:latin typeface="Arial"/>
            </a:endParaRPr>
          </a:p>
        </p:txBody>
      </p:sp>
      <p:sp>
        <p:nvSpPr>
          <p:cNvPr id="10" name="PlaceHolder 3"/>
          <p:cNvSpPr>
            <a:spLocks noGrp="1"/>
          </p:cNvSpPr>
          <p:nvPr>
            <p:ph/>
          </p:nvPr>
        </p:nvSpPr>
        <p:spPr>
          <a:xfrm>
            <a:off x="4674240" y="1935000"/>
            <a:ext cx="4015800" cy="4389120"/>
          </a:xfrm>
          <a:prstGeom prst="rect">
            <a:avLst/>
          </a:prstGeom>
          <a:noFill/>
          <a:ln w="0">
            <a:noFill/>
          </a:ln>
        </p:spPr>
        <p:txBody>
          <a:bodyPr lIns="0" rIns="0" tIns="0" bIns="0" anchor="t">
            <a:normAutofit/>
          </a:bodyPr>
          <a:p>
            <a:pPr indent="0">
              <a:spcBef>
                <a:spcPts val="1417"/>
              </a:spcBef>
              <a:buNone/>
            </a:pPr>
            <a:endParaRPr b="0" lang="en-US" sz="2000" spc="-1" strike="noStrike">
              <a:solidFill>
                <a:schemeClr val="dk1"/>
              </a:solidFill>
              <a:latin typeface="Arial"/>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dt" idx="1"/>
          </p:nvPr>
        </p:nvSpPr>
        <p:spPr/>
        <p:txBody>
          <a:bodyPr/>
          <a:p>
            <a:r>
              <a:rPr lang="en-CA"/>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704880"/>
            <a:ext cx="8229240" cy="1142640"/>
          </a:xfrm>
          <a:prstGeom prst="rect">
            <a:avLst/>
          </a:prstGeom>
          <a:noFill/>
          <a:ln w="0">
            <a:noFill/>
          </a:ln>
        </p:spPr>
        <p:txBody>
          <a:bodyPr lIns="0" rIns="0" tIns="0" bIns="0" anchor="ctr">
            <a:noAutofit/>
          </a:bodyPr>
          <a:p>
            <a:pPr indent="0">
              <a:buNone/>
            </a:pPr>
            <a:endParaRPr b="0" lang="en-US" sz="3200" spc="-1" strike="noStrike">
              <a:solidFill>
                <a:schemeClr val="dk1"/>
              </a:solidFill>
              <a:latin typeface="Aria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dt" idx="1"/>
          </p:nvPr>
        </p:nvSpPr>
        <p:spPr/>
        <p:txBody>
          <a:bodyPr/>
          <a:p>
            <a:r>
              <a:rPr lang="en-CA"/>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 name="PlaceHolder 1"/>
          <p:cNvSpPr>
            <a:spLocks noGrp="1"/>
          </p:cNvSpPr>
          <p:nvPr>
            <p:ph type="subTitle"/>
          </p:nvPr>
        </p:nvSpPr>
        <p:spPr>
          <a:xfrm>
            <a:off x="457200" y="704880"/>
            <a:ext cx="8229240" cy="5297760"/>
          </a:xfrm>
          <a:prstGeom prst="rect">
            <a:avLst/>
          </a:prstGeom>
          <a:noFill/>
          <a:ln w="0">
            <a:noFill/>
          </a:ln>
        </p:spPr>
        <p:txBody>
          <a:bodyPr lIns="0" rIns="0" tIns="0" bIns="0" anchor="ctr">
            <a:noAutofit/>
          </a:bodyPr>
          <a:p>
            <a:pPr algn="ctr"/>
            <a:endParaRPr b="0" lang="en-CA" sz="3200" spc="-1" strike="noStrike">
              <a:solidFill>
                <a:srgbClr val="000000"/>
              </a:solidFill>
              <a:latin typeface="Aria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dt" idx="1"/>
          </p:nvPr>
        </p:nvSpPr>
        <p:spPr/>
        <p:txBody>
          <a:bodyPr/>
          <a:p>
            <a:r>
              <a:rPr lang="en-CA"/>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457200" y="704880"/>
            <a:ext cx="8229240" cy="1142640"/>
          </a:xfrm>
          <a:prstGeom prst="rect">
            <a:avLst/>
          </a:prstGeom>
          <a:noFill/>
          <a:ln w="0">
            <a:noFill/>
          </a:ln>
        </p:spPr>
        <p:txBody>
          <a:bodyPr lIns="0" rIns="0" tIns="0" bIns="0" anchor="ctr">
            <a:noAutofit/>
          </a:bodyPr>
          <a:p>
            <a:pPr indent="0">
              <a:buNone/>
            </a:pPr>
            <a:endParaRPr b="0" lang="en-US" sz="3200" spc="-1" strike="noStrike">
              <a:solidFill>
                <a:schemeClr val="dk1"/>
              </a:solidFill>
              <a:latin typeface="Arial"/>
            </a:endParaRPr>
          </a:p>
        </p:txBody>
      </p:sp>
      <p:sp>
        <p:nvSpPr>
          <p:cNvPr id="14" name="PlaceHolder 2"/>
          <p:cNvSpPr>
            <a:spLocks noGrp="1"/>
          </p:cNvSpPr>
          <p:nvPr>
            <p:ph/>
          </p:nvPr>
        </p:nvSpPr>
        <p:spPr>
          <a:xfrm>
            <a:off x="457200" y="1935000"/>
            <a:ext cx="4015800" cy="2093400"/>
          </a:xfrm>
          <a:prstGeom prst="rect">
            <a:avLst/>
          </a:prstGeom>
          <a:noFill/>
          <a:ln w="0">
            <a:noFill/>
          </a:ln>
        </p:spPr>
        <p:txBody>
          <a:bodyPr lIns="0" rIns="0" tIns="0" bIns="0" anchor="t">
            <a:normAutofit/>
          </a:bodyPr>
          <a:p>
            <a:pPr indent="0">
              <a:spcBef>
                <a:spcPts val="1417"/>
              </a:spcBef>
              <a:buNone/>
            </a:pPr>
            <a:endParaRPr b="0" lang="en-US" sz="2000" spc="-1" strike="noStrike">
              <a:solidFill>
                <a:schemeClr val="dk1"/>
              </a:solidFill>
              <a:latin typeface="Arial"/>
            </a:endParaRPr>
          </a:p>
        </p:txBody>
      </p:sp>
      <p:sp>
        <p:nvSpPr>
          <p:cNvPr id="15" name="PlaceHolder 3"/>
          <p:cNvSpPr>
            <a:spLocks noGrp="1"/>
          </p:cNvSpPr>
          <p:nvPr>
            <p:ph/>
          </p:nvPr>
        </p:nvSpPr>
        <p:spPr>
          <a:xfrm>
            <a:off x="4674240" y="1935000"/>
            <a:ext cx="4015800" cy="4389120"/>
          </a:xfrm>
          <a:prstGeom prst="rect">
            <a:avLst/>
          </a:prstGeom>
          <a:noFill/>
          <a:ln w="0">
            <a:noFill/>
          </a:ln>
        </p:spPr>
        <p:txBody>
          <a:bodyPr lIns="0" rIns="0" tIns="0" bIns="0" anchor="t">
            <a:normAutofit/>
          </a:bodyPr>
          <a:p>
            <a:pPr indent="0">
              <a:spcBef>
                <a:spcPts val="1417"/>
              </a:spcBef>
              <a:buNone/>
            </a:pPr>
            <a:endParaRPr b="0" lang="en-US" sz="2000" spc="-1" strike="noStrike">
              <a:solidFill>
                <a:schemeClr val="dk1"/>
              </a:solidFill>
              <a:latin typeface="Arial"/>
            </a:endParaRPr>
          </a:p>
        </p:txBody>
      </p:sp>
      <p:sp>
        <p:nvSpPr>
          <p:cNvPr id="16" name="PlaceHolder 4"/>
          <p:cNvSpPr>
            <a:spLocks noGrp="1"/>
          </p:cNvSpPr>
          <p:nvPr>
            <p:ph/>
          </p:nvPr>
        </p:nvSpPr>
        <p:spPr>
          <a:xfrm>
            <a:off x="457200" y="4227840"/>
            <a:ext cx="4015800" cy="2093400"/>
          </a:xfrm>
          <a:prstGeom prst="rect">
            <a:avLst/>
          </a:prstGeom>
          <a:noFill/>
          <a:ln w="0">
            <a:noFill/>
          </a:ln>
        </p:spPr>
        <p:txBody>
          <a:bodyPr lIns="0" rIns="0" tIns="0" bIns="0" anchor="t">
            <a:normAutofit/>
          </a:bodyPr>
          <a:p>
            <a:pPr indent="0">
              <a:spcBef>
                <a:spcPts val="1417"/>
              </a:spcBef>
              <a:buNone/>
            </a:pPr>
            <a:endParaRPr b="0" lang="en-US" sz="2000" spc="-1" strike="noStrike">
              <a:solidFill>
                <a:schemeClr val="dk1"/>
              </a:solidFill>
              <a:latin typeface="Arial"/>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dt" idx="1"/>
          </p:nvPr>
        </p:nvSpPr>
        <p:spPr/>
        <p:txBody>
          <a:bodyPr/>
          <a:p>
            <a:r>
              <a:rPr lang="en-CA"/>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457200" y="704880"/>
            <a:ext cx="8229240" cy="1142640"/>
          </a:xfrm>
          <a:prstGeom prst="rect">
            <a:avLst/>
          </a:prstGeom>
          <a:noFill/>
          <a:ln w="0">
            <a:noFill/>
          </a:ln>
        </p:spPr>
        <p:txBody>
          <a:bodyPr lIns="0" rIns="0" tIns="0" bIns="0" anchor="ctr">
            <a:noAutofit/>
          </a:bodyPr>
          <a:p>
            <a:pPr indent="0">
              <a:buNone/>
            </a:pPr>
            <a:endParaRPr b="0" lang="en-US" sz="3200" spc="-1" strike="noStrike">
              <a:solidFill>
                <a:schemeClr val="dk1"/>
              </a:solidFill>
              <a:latin typeface="Arial"/>
            </a:endParaRPr>
          </a:p>
        </p:txBody>
      </p:sp>
      <p:sp>
        <p:nvSpPr>
          <p:cNvPr id="18" name="PlaceHolder 2"/>
          <p:cNvSpPr>
            <a:spLocks noGrp="1"/>
          </p:cNvSpPr>
          <p:nvPr>
            <p:ph/>
          </p:nvPr>
        </p:nvSpPr>
        <p:spPr>
          <a:xfrm>
            <a:off x="457200" y="1935000"/>
            <a:ext cx="4015800" cy="4389120"/>
          </a:xfrm>
          <a:prstGeom prst="rect">
            <a:avLst/>
          </a:prstGeom>
          <a:noFill/>
          <a:ln w="0">
            <a:noFill/>
          </a:ln>
        </p:spPr>
        <p:txBody>
          <a:bodyPr lIns="0" rIns="0" tIns="0" bIns="0" anchor="t">
            <a:normAutofit/>
          </a:bodyPr>
          <a:p>
            <a:pPr indent="0">
              <a:spcBef>
                <a:spcPts val="1417"/>
              </a:spcBef>
              <a:buNone/>
            </a:pPr>
            <a:endParaRPr b="0" lang="en-US" sz="2000" spc="-1" strike="noStrike">
              <a:solidFill>
                <a:schemeClr val="dk1"/>
              </a:solidFill>
              <a:latin typeface="Arial"/>
            </a:endParaRPr>
          </a:p>
        </p:txBody>
      </p:sp>
      <p:sp>
        <p:nvSpPr>
          <p:cNvPr id="19" name="PlaceHolder 3"/>
          <p:cNvSpPr>
            <a:spLocks noGrp="1"/>
          </p:cNvSpPr>
          <p:nvPr>
            <p:ph/>
          </p:nvPr>
        </p:nvSpPr>
        <p:spPr>
          <a:xfrm>
            <a:off x="4674240" y="1935000"/>
            <a:ext cx="4015800" cy="2093400"/>
          </a:xfrm>
          <a:prstGeom prst="rect">
            <a:avLst/>
          </a:prstGeom>
          <a:noFill/>
          <a:ln w="0">
            <a:noFill/>
          </a:ln>
        </p:spPr>
        <p:txBody>
          <a:bodyPr lIns="0" rIns="0" tIns="0" bIns="0" anchor="t">
            <a:normAutofit/>
          </a:bodyPr>
          <a:p>
            <a:pPr indent="0">
              <a:spcBef>
                <a:spcPts val="1417"/>
              </a:spcBef>
              <a:buNone/>
            </a:pPr>
            <a:endParaRPr b="0" lang="en-US" sz="2000" spc="-1" strike="noStrike">
              <a:solidFill>
                <a:schemeClr val="dk1"/>
              </a:solidFill>
              <a:latin typeface="Arial"/>
            </a:endParaRPr>
          </a:p>
        </p:txBody>
      </p:sp>
      <p:sp>
        <p:nvSpPr>
          <p:cNvPr id="20" name="PlaceHolder 4"/>
          <p:cNvSpPr>
            <a:spLocks noGrp="1"/>
          </p:cNvSpPr>
          <p:nvPr>
            <p:ph/>
          </p:nvPr>
        </p:nvSpPr>
        <p:spPr>
          <a:xfrm>
            <a:off x="4674240" y="4227840"/>
            <a:ext cx="4015800" cy="2093400"/>
          </a:xfrm>
          <a:prstGeom prst="rect">
            <a:avLst/>
          </a:prstGeom>
          <a:noFill/>
          <a:ln w="0">
            <a:noFill/>
          </a:ln>
        </p:spPr>
        <p:txBody>
          <a:bodyPr lIns="0" rIns="0" tIns="0" bIns="0" anchor="t">
            <a:normAutofit/>
          </a:bodyPr>
          <a:p>
            <a:pPr indent="0">
              <a:spcBef>
                <a:spcPts val="1417"/>
              </a:spcBef>
              <a:buNone/>
            </a:pPr>
            <a:endParaRPr b="0" lang="en-US" sz="2000" spc="-1" strike="noStrike">
              <a:solidFill>
                <a:schemeClr val="dk1"/>
              </a:solidFill>
              <a:latin typeface="Arial"/>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dt" idx="1"/>
          </p:nvPr>
        </p:nvSpPr>
        <p:spPr/>
        <p:txBody>
          <a:bodyPr/>
          <a:p>
            <a:r>
              <a:rPr lang="en-CA"/>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457200" y="704880"/>
            <a:ext cx="8229240" cy="1142640"/>
          </a:xfrm>
          <a:prstGeom prst="rect">
            <a:avLst/>
          </a:prstGeom>
          <a:noFill/>
          <a:ln w="0">
            <a:noFill/>
          </a:ln>
        </p:spPr>
        <p:txBody>
          <a:bodyPr lIns="0" rIns="0" tIns="0" bIns="0" anchor="ctr">
            <a:noAutofit/>
          </a:bodyPr>
          <a:p>
            <a:pPr indent="0">
              <a:buNone/>
            </a:pPr>
            <a:endParaRPr b="0" lang="en-US" sz="3200" spc="-1" strike="noStrike">
              <a:solidFill>
                <a:schemeClr val="dk1"/>
              </a:solidFill>
              <a:latin typeface="Arial"/>
            </a:endParaRPr>
          </a:p>
        </p:txBody>
      </p:sp>
      <p:sp>
        <p:nvSpPr>
          <p:cNvPr id="22" name="PlaceHolder 2"/>
          <p:cNvSpPr>
            <a:spLocks noGrp="1"/>
          </p:cNvSpPr>
          <p:nvPr>
            <p:ph/>
          </p:nvPr>
        </p:nvSpPr>
        <p:spPr>
          <a:xfrm>
            <a:off x="457200" y="1935000"/>
            <a:ext cx="4015800" cy="2093400"/>
          </a:xfrm>
          <a:prstGeom prst="rect">
            <a:avLst/>
          </a:prstGeom>
          <a:noFill/>
          <a:ln w="0">
            <a:noFill/>
          </a:ln>
        </p:spPr>
        <p:txBody>
          <a:bodyPr lIns="0" rIns="0" tIns="0" bIns="0" anchor="t">
            <a:normAutofit/>
          </a:bodyPr>
          <a:p>
            <a:pPr indent="0">
              <a:spcBef>
                <a:spcPts val="1417"/>
              </a:spcBef>
              <a:buNone/>
            </a:pPr>
            <a:endParaRPr b="0" lang="en-US" sz="2000" spc="-1" strike="noStrike">
              <a:solidFill>
                <a:schemeClr val="dk1"/>
              </a:solidFill>
              <a:latin typeface="Arial"/>
            </a:endParaRPr>
          </a:p>
        </p:txBody>
      </p:sp>
      <p:sp>
        <p:nvSpPr>
          <p:cNvPr id="23" name="PlaceHolder 3"/>
          <p:cNvSpPr>
            <a:spLocks noGrp="1"/>
          </p:cNvSpPr>
          <p:nvPr>
            <p:ph/>
          </p:nvPr>
        </p:nvSpPr>
        <p:spPr>
          <a:xfrm>
            <a:off x="4674240" y="1935000"/>
            <a:ext cx="4015800" cy="2093400"/>
          </a:xfrm>
          <a:prstGeom prst="rect">
            <a:avLst/>
          </a:prstGeom>
          <a:noFill/>
          <a:ln w="0">
            <a:noFill/>
          </a:ln>
        </p:spPr>
        <p:txBody>
          <a:bodyPr lIns="0" rIns="0" tIns="0" bIns="0" anchor="t">
            <a:normAutofit/>
          </a:bodyPr>
          <a:p>
            <a:pPr indent="0">
              <a:spcBef>
                <a:spcPts val="1417"/>
              </a:spcBef>
              <a:buNone/>
            </a:pPr>
            <a:endParaRPr b="0" lang="en-US" sz="2000" spc="-1" strike="noStrike">
              <a:solidFill>
                <a:schemeClr val="dk1"/>
              </a:solidFill>
              <a:latin typeface="Arial"/>
            </a:endParaRPr>
          </a:p>
        </p:txBody>
      </p:sp>
      <p:sp>
        <p:nvSpPr>
          <p:cNvPr id="24" name="PlaceHolder 4"/>
          <p:cNvSpPr>
            <a:spLocks noGrp="1"/>
          </p:cNvSpPr>
          <p:nvPr>
            <p:ph/>
          </p:nvPr>
        </p:nvSpPr>
        <p:spPr>
          <a:xfrm>
            <a:off x="457200" y="4227840"/>
            <a:ext cx="8229240" cy="2093400"/>
          </a:xfrm>
          <a:prstGeom prst="rect">
            <a:avLst/>
          </a:prstGeom>
          <a:noFill/>
          <a:ln w="0">
            <a:noFill/>
          </a:ln>
        </p:spPr>
        <p:txBody>
          <a:bodyPr lIns="0" rIns="0" tIns="0" bIns="0" anchor="t">
            <a:normAutofit/>
          </a:bodyPr>
          <a:p>
            <a:pPr indent="0">
              <a:spcBef>
                <a:spcPts val="1417"/>
              </a:spcBef>
              <a:buNone/>
            </a:pPr>
            <a:endParaRPr b="0" lang="en-US" sz="2000" spc="-1" strike="noStrike">
              <a:solidFill>
                <a:schemeClr val="dk1"/>
              </a:solidFill>
              <a:latin typeface="Arial"/>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dt" idx="1"/>
          </p:nvPr>
        </p:nvSpPr>
        <p:spPr/>
        <p:txBody>
          <a:bodyPr/>
          <a:p>
            <a:r>
              <a:rPr lang="en-CA"/>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jpe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457200" y="274680"/>
            <a:ext cx="8229240" cy="1142640"/>
          </a:xfrm>
          <a:prstGeom prst="rect">
            <a:avLst/>
          </a:prstGeom>
          <a:noFill/>
          <a:ln w="0">
            <a:noFill/>
          </a:ln>
        </p:spPr>
        <p:txBody>
          <a:bodyPr lIns="91440" rIns="91440" tIns="45720" bIns="45720" anchor="ctr">
            <a:noAutofit/>
          </a:bodyPr>
          <a:p>
            <a:pPr indent="0" algn="ctr" defTabSz="914400">
              <a:lnSpc>
                <a:spcPct val="100000"/>
              </a:lnSpc>
              <a:buNone/>
            </a:pPr>
            <a:r>
              <a:rPr b="0" lang="en-US" sz="4400" spc="-1" strike="noStrike">
                <a:solidFill>
                  <a:schemeClr val="dk1"/>
                </a:solidFill>
                <a:latin typeface="Calibri"/>
              </a:rPr>
              <a:t>Click to edit Master title style</a:t>
            </a:r>
            <a:endParaRPr b="0" lang="en-US" sz="4400" spc="-1" strike="noStrike">
              <a:solidFill>
                <a:schemeClr val="dk1"/>
              </a:solidFill>
              <a:latin typeface="Arial"/>
            </a:endParaRPr>
          </a:p>
        </p:txBody>
      </p:sp>
      <p:sp>
        <p:nvSpPr>
          <p:cNvPr id="1" name="PlaceHolder 2"/>
          <p:cNvSpPr>
            <a:spLocks noGrp="1"/>
          </p:cNvSpPr>
          <p:nvPr>
            <p:ph type="dt" idx="1"/>
          </p:nvPr>
        </p:nvSpPr>
        <p:spPr>
          <a:xfrm>
            <a:off x="457200" y="6356520"/>
            <a:ext cx="2133360" cy="364680"/>
          </a:xfrm>
          <a:prstGeom prst="rect">
            <a:avLst/>
          </a:prstGeom>
          <a:noFill/>
          <a:ln w="0">
            <a:noFill/>
          </a:ln>
        </p:spPr>
        <p:txBody>
          <a:bodyPr lIns="91440" rIns="91440" tIns="45720" bIns="45720" anchor="ctr">
            <a:noAutofit/>
          </a:bodyPr>
          <a:lstStyle>
            <a:lvl1pPr indent="0">
              <a:lnSpc>
                <a:spcPct val="100000"/>
              </a:lnSpc>
              <a:buNone/>
              <a:defRPr b="0" lang="en-US" sz="1200" spc="-1" strike="noStrike">
                <a:solidFill>
                  <a:schemeClr val="dk1">
                    <a:tint val="75000"/>
                  </a:schemeClr>
                </a:solidFill>
                <a:latin typeface="Arial"/>
              </a:defRPr>
            </a:lvl1pPr>
          </a:lstStyle>
          <a:p>
            <a:pPr indent="0">
              <a:lnSpc>
                <a:spcPct val="100000"/>
              </a:lnSpc>
              <a:buNone/>
            </a:pPr>
            <a:r>
              <a:rPr b="0" lang="en-US" sz="1200" spc="-1" strike="noStrike">
                <a:solidFill>
                  <a:schemeClr val="dk1">
                    <a:tint val="75000"/>
                  </a:schemeClr>
                </a:solidFill>
                <a:latin typeface="Arial"/>
              </a:rPr>
              <a:t>&lt;date/time&gt;</a:t>
            </a:r>
            <a:endParaRPr b="0" lang="en-CA" sz="1200" spc="-1" strike="noStrike">
              <a:solidFill>
                <a:srgbClr val="000000"/>
              </a:solidFill>
              <a:latin typeface="Times New Roman"/>
            </a:endParaRPr>
          </a:p>
        </p:txBody>
      </p:sp>
      <p:sp>
        <p:nvSpPr>
          <p:cNvPr id="2" name="PlaceHolder 3"/>
          <p:cNvSpPr>
            <a:spLocks noGrp="1"/>
          </p:cNvSpPr>
          <p:nvPr>
            <p:ph type="ftr" idx="2"/>
          </p:nvPr>
        </p:nvSpPr>
        <p:spPr>
          <a:xfrm>
            <a:off x="6248520" y="6248520"/>
            <a:ext cx="2895120" cy="364680"/>
          </a:xfrm>
          <a:prstGeom prst="rect">
            <a:avLst/>
          </a:prstGeom>
          <a:noFill/>
          <a:ln w="0">
            <a:noFill/>
          </a:ln>
        </p:spPr>
        <p:txBody>
          <a:bodyPr lIns="90000" rIns="90000" tIns="45000" bIns="45000" anchor="t">
            <a:noAutofit/>
          </a:bodyPr>
          <a:lstStyle>
            <a:lvl1pPr indent="0">
              <a:lnSpc>
                <a:spcPct val="100000"/>
              </a:lnSpc>
              <a:buNone/>
              <a:defRPr b="0" lang="en-US" sz="1400" spc="-1" strike="noStrike">
                <a:solidFill>
                  <a:schemeClr val="dk1"/>
                </a:solidFill>
                <a:latin typeface="Arial"/>
              </a:defRPr>
            </a:lvl1pPr>
          </a:lstStyle>
          <a:p>
            <a:pPr indent="0">
              <a:lnSpc>
                <a:spcPct val="100000"/>
              </a:lnSpc>
              <a:buNone/>
            </a:pPr>
            <a:r>
              <a:rPr b="0" lang="en-US" sz="1400" spc="-1" strike="noStrike">
                <a:solidFill>
                  <a:schemeClr val="dk1"/>
                </a:solidFill>
                <a:latin typeface="Arial"/>
              </a:rPr>
              <a:t>&lt;footer&gt;</a:t>
            </a:r>
            <a:endParaRPr b="0" lang="en-CA" sz="1400" spc="-1" strike="noStrike">
              <a:solidFill>
                <a:srgbClr val="000000"/>
              </a:solidFill>
              <a:latin typeface="Times New Roman"/>
            </a:endParaRPr>
          </a:p>
        </p:txBody>
      </p:sp>
      <p:sp>
        <p:nvSpPr>
          <p:cNvPr id="3" name="PlaceHolder 4"/>
          <p:cNvSpPr>
            <a:spLocks noGrp="1"/>
          </p:cNvSpPr>
          <p:nvPr>
            <p:ph type="body"/>
          </p:nvPr>
        </p:nvSpPr>
        <p:spPr>
          <a:xfrm>
            <a:off x="457200" y="1604520"/>
            <a:ext cx="82292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chemeClr val="dk1"/>
                </a:solidFill>
                <a:latin typeface="Calibri"/>
              </a:rPr>
              <a:t>Click to edit the outline text format</a:t>
            </a:r>
            <a:endParaRPr b="0" lang="en-US" sz="3200" spc="-1" strike="noStrike">
              <a:solidFill>
                <a:schemeClr val="dk1"/>
              </a:solidFill>
              <a:latin typeface="Calibri"/>
            </a:endParaRPr>
          </a:p>
          <a:p>
            <a:pPr lvl="1" marL="864000" indent="-324000">
              <a:spcBef>
                <a:spcPts val="1134"/>
              </a:spcBef>
              <a:buClr>
                <a:srgbClr val="000000"/>
              </a:buClr>
              <a:buSzPct val="75000"/>
              <a:buFont typeface="Symbol" charset="2"/>
              <a:buChar char=""/>
            </a:pPr>
            <a:r>
              <a:rPr b="0" lang="en-US" sz="2400" spc="-1" strike="noStrike">
                <a:solidFill>
                  <a:schemeClr val="dk1"/>
                </a:solidFill>
                <a:latin typeface="Calibri"/>
              </a:rPr>
              <a:t>Second Outline Level</a:t>
            </a:r>
            <a:endParaRPr b="0" lang="en-US" sz="2400" spc="-1" strike="noStrike">
              <a:solidFill>
                <a:schemeClr val="dk1"/>
              </a:solidFill>
              <a:latin typeface="Calibri"/>
            </a:endParaRPr>
          </a:p>
          <a:p>
            <a:pPr lvl="2" marL="1296000" indent="-288000">
              <a:spcBef>
                <a:spcPts val="850"/>
              </a:spcBef>
              <a:buClr>
                <a:srgbClr val="000000"/>
              </a:buClr>
              <a:buSzPct val="45000"/>
              <a:buFont typeface="Wingdings" charset="2"/>
              <a:buChar char=""/>
            </a:pPr>
            <a:r>
              <a:rPr b="0" lang="en-US" sz="2000" spc="-1" strike="noStrike">
                <a:solidFill>
                  <a:schemeClr val="dk1"/>
                </a:solidFill>
                <a:latin typeface="Calibri"/>
              </a:rPr>
              <a:t>Third Outline Level</a:t>
            </a:r>
            <a:endParaRPr b="0" lang="en-US" sz="2000" spc="-1" strike="noStrike">
              <a:solidFill>
                <a:schemeClr val="dk1"/>
              </a:solidFill>
              <a:latin typeface="Calibri"/>
            </a:endParaRPr>
          </a:p>
          <a:p>
            <a:pPr lvl="3" marL="1728000" indent="-216000">
              <a:spcBef>
                <a:spcPts val="567"/>
              </a:spcBef>
              <a:buClr>
                <a:srgbClr val="000000"/>
              </a:buClr>
              <a:buSzPct val="75000"/>
              <a:buFont typeface="Symbol" charset="2"/>
              <a:buChar char=""/>
            </a:pPr>
            <a:r>
              <a:rPr b="0" lang="en-US" sz="2000" spc="-1" strike="noStrike">
                <a:solidFill>
                  <a:schemeClr val="dk1"/>
                </a:solidFill>
                <a:latin typeface="Calibri"/>
              </a:rPr>
              <a:t>Fourth Outline Level</a:t>
            </a:r>
            <a:endParaRPr b="0" lang="en-US" sz="2000" spc="-1" strike="noStrike">
              <a:solidFill>
                <a:schemeClr val="dk1"/>
              </a:solidFill>
              <a:latin typeface="Calibri"/>
            </a:endParaRPr>
          </a:p>
          <a:p>
            <a:pPr lvl="4" marL="2160000" indent="-216000">
              <a:spcBef>
                <a:spcPts val="283"/>
              </a:spcBef>
              <a:buClr>
                <a:srgbClr val="000000"/>
              </a:buClr>
              <a:buSzPct val="45000"/>
              <a:buFont typeface="Wingdings" charset="2"/>
              <a:buChar char=""/>
            </a:pPr>
            <a:r>
              <a:rPr b="0" lang="en-US" sz="2000" spc="-1" strike="noStrike">
                <a:solidFill>
                  <a:schemeClr val="dk1"/>
                </a:solidFill>
                <a:latin typeface="Calibri"/>
              </a:rPr>
              <a:t>Fifth Outline Level</a:t>
            </a:r>
            <a:endParaRPr b="0" lang="en-US" sz="2000" spc="-1" strike="noStrike">
              <a:solidFill>
                <a:schemeClr val="dk1"/>
              </a:solidFill>
              <a:latin typeface="Calibri"/>
            </a:endParaRPr>
          </a:p>
          <a:p>
            <a:pPr lvl="5" marL="2592000" indent="-216000">
              <a:spcBef>
                <a:spcPts val="283"/>
              </a:spcBef>
              <a:buClr>
                <a:srgbClr val="000000"/>
              </a:buClr>
              <a:buSzPct val="45000"/>
              <a:buFont typeface="Wingdings" charset="2"/>
              <a:buChar char=""/>
            </a:pPr>
            <a:r>
              <a:rPr b="0" lang="en-US" sz="2000" spc="-1" strike="noStrike">
                <a:solidFill>
                  <a:schemeClr val="dk1"/>
                </a:solidFill>
                <a:latin typeface="Calibri"/>
              </a:rPr>
              <a:t>Sixth Outline Level</a:t>
            </a:r>
            <a:endParaRPr b="0" lang="en-US" sz="2000" spc="-1" strike="noStrike">
              <a:solidFill>
                <a:schemeClr val="dk1"/>
              </a:solidFill>
              <a:latin typeface="Calibri"/>
            </a:endParaRPr>
          </a:p>
          <a:p>
            <a:pPr lvl="6" marL="3024000" indent="-216000">
              <a:spcBef>
                <a:spcPts val="283"/>
              </a:spcBef>
              <a:buClr>
                <a:srgbClr val="000000"/>
              </a:buClr>
              <a:buSzPct val="45000"/>
              <a:buFont typeface="Wingdings" charset="2"/>
              <a:buChar char=""/>
            </a:pPr>
            <a:r>
              <a:rPr b="0" lang="en-US" sz="2000" spc="-1" strike="noStrike">
                <a:solidFill>
                  <a:schemeClr val="dk1"/>
                </a:solidFill>
                <a:latin typeface="Calibri"/>
              </a:rPr>
              <a:t>Seventh Outline Level</a:t>
            </a:r>
            <a:endParaRPr b="0" lang="en-US" sz="2000" spc="-1" strike="noStrike">
              <a:solidFill>
                <a:schemeClr val="dk1"/>
              </a:solidFill>
              <a:latin typeface="Calibri"/>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704880"/>
            <a:ext cx="8229240" cy="1142640"/>
          </a:xfrm>
          <a:prstGeom prst="rect">
            <a:avLst/>
          </a:prstGeom>
          <a:noFill/>
          <a:ln w="9360">
            <a:noFill/>
          </a:ln>
        </p:spPr>
        <p:txBody>
          <a:bodyPr numCol="1" spcCol="0" lIns="0" rIns="0" tIns="45720" bIns="0" anchor="b">
            <a:noAutofit/>
          </a:bodyPr>
          <a:p>
            <a:pPr indent="0">
              <a:lnSpc>
                <a:spcPct val="100000"/>
              </a:lnSpc>
              <a:buNone/>
            </a:pPr>
            <a:r>
              <a:rPr b="0" lang="en-US" sz="3200" spc="-1" strike="noStrike">
                <a:solidFill>
                  <a:schemeClr val="accent1"/>
                </a:solidFill>
                <a:latin typeface="Arial"/>
              </a:rPr>
              <a:t>Click to edit Master title style</a:t>
            </a:r>
            <a:endParaRPr b="0" lang="en-US" sz="3200" spc="-1" strike="noStrike">
              <a:solidFill>
                <a:schemeClr val="dk1"/>
              </a:solidFill>
              <a:latin typeface="Arial"/>
            </a:endParaRPr>
          </a:p>
        </p:txBody>
      </p:sp>
      <p:sp>
        <p:nvSpPr>
          <p:cNvPr id="41" name="PlaceHolder 2"/>
          <p:cNvSpPr>
            <a:spLocks noGrp="1"/>
          </p:cNvSpPr>
          <p:nvPr>
            <p:ph type="body"/>
          </p:nvPr>
        </p:nvSpPr>
        <p:spPr>
          <a:xfrm>
            <a:off x="457200" y="1935000"/>
            <a:ext cx="8229240" cy="4389120"/>
          </a:xfrm>
          <a:prstGeom prst="rect">
            <a:avLst/>
          </a:prstGeom>
          <a:noFill/>
          <a:ln w="9360">
            <a:noFill/>
          </a:ln>
        </p:spPr>
        <p:txBody>
          <a:bodyPr numCol="1" spcCol="0" lIns="91440" rIns="91440" tIns="45720" bIns="45720" anchor="t">
            <a:noAutofit/>
          </a:bodyPr>
          <a:p>
            <a:pPr marL="272880" indent="-272880">
              <a:lnSpc>
                <a:spcPct val="100000"/>
              </a:lnSpc>
              <a:spcBef>
                <a:spcPts val="400"/>
              </a:spcBef>
              <a:buClr>
                <a:srgbClr val="000000"/>
              </a:buClr>
              <a:buSzPct val="80000"/>
              <a:buFont typeface="Wingdings" charset="2"/>
              <a:buChar char=""/>
            </a:pPr>
            <a:r>
              <a:rPr b="0" lang="en-US" sz="2000" spc="-1" strike="noStrike">
                <a:solidFill>
                  <a:schemeClr val="dk1"/>
                </a:solidFill>
                <a:latin typeface="Arial"/>
              </a:rPr>
              <a:t>Click to edit Master text styles</a:t>
            </a:r>
            <a:endParaRPr b="0" lang="en-US" sz="2000" spc="-1" strike="noStrike">
              <a:solidFill>
                <a:schemeClr val="dk1"/>
              </a:solidFill>
              <a:latin typeface="Arial"/>
            </a:endParaRPr>
          </a:p>
          <a:p>
            <a:pPr lvl="1" marL="639720" indent="-246240">
              <a:lnSpc>
                <a:spcPct val="100000"/>
              </a:lnSpc>
              <a:spcBef>
                <a:spcPts val="400"/>
              </a:spcBef>
              <a:buClr>
                <a:srgbClr val="000000"/>
              </a:buClr>
              <a:buSzPct val="80000"/>
              <a:buFont typeface="Wingdings" charset="2"/>
              <a:buChar char=""/>
            </a:pPr>
            <a:r>
              <a:rPr b="0" lang="en-US" sz="2000" spc="-1" strike="noStrike">
                <a:solidFill>
                  <a:schemeClr val="dk1"/>
                </a:solidFill>
                <a:latin typeface="Arial"/>
              </a:rPr>
              <a:t>Second level</a:t>
            </a:r>
            <a:endParaRPr b="0" lang="en-US" sz="2000" spc="-1" strike="noStrike">
              <a:solidFill>
                <a:schemeClr val="dk1"/>
              </a:solidFill>
              <a:latin typeface="Arial"/>
            </a:endParaRPr>
          </a:p>
          <a:p>
            <a:pPr lvl="2" marL="914400" indent="-246240">
              <a:lnSpc>
                <a:spcPct val="100000"/>
              </a:lnSpc>
              <a:spcBef>
                <a:spcPts val="400"/>
              </a:spcBef>
              <a:buClr>
                <a:srgbClr val="000000"/>
              </a:buClr>
              <a:buSzPct val="80000"/>
              <a:buFont typeface="Wingdings" charset="2"/>
              <a:buChar char=""/>
            </a:pPr>
            <a:r>
              <a:rPr b="0" lang="en-US" sz="2000" spc="-1" strike="noStrike">
                <a:solidFill>
                  <a:schemeClr val="dk1"/>
                </a:solidFill>
                <a:latin typeface="Arial"/>
              </a:rPr>
              <a:t>Third level</a:t>
            </a:r>
            <a:endParaRPr b="0" lang="en-US" sz="2000" spc="-1" strike="noStrike">
              <a:solidFill>
                <a:schemeClr val="dk1"/>
              </a:solidFill>
              <a:latin typeface="Arial"/>
            </a:endParaRPr>
          </a:p>
          <a:p>
            <a:pPr lvl="3" marL="1187280" indent="-209520">
              <a:lnSpc>
                <a:spcPct val="100000"/>
              </a:lnSpc>
              <a:spcBef>
                <a:spcPts val="400"/>
              </a:spcBef>
              <a:buClr>
                <a:srgbClr val="000000"/>
              </a:buClr>
              <a:buSzPct val="80000"/>
              <a:buFont typeface="Wingdings" charset="2"/>
              <a:buChar char=""/>
            </a:pPr>
            <a:r>
              <a:rPr b="0" lang="en-US" sz="2000" spc="-1" strike="noStrike">
                <a:solidFill>
                  <a:schemeClr val="dk1"/>
                </a:solidFill>
                <a:latin typeface="Arial"/>
              </a:rPr>
              <a:t>Fourth level</a:t>
            </a:r>
            <a:endParaRPr b="0" lang="en-US" sz="2000" spc="-1" strike="noStrike">
              <a:solidFill>
                <a:schemeClr val="dk1"/>
              </a:solidFill>
              <a:latin typeface="Arial"/>
            </a:endParaRPr>
          </a:p>
          <a:p>
            <a:pPr lvl="4" marL="1461960" indent="-209520">
              <a:lnSpc>
                <a:spcPct val="100000"/>
              </a:lnSpc>
              <a:spcBef>
                <a:spcPts val="400"/>
              </a:spcBef>
              <a:buClr>
                <a:srgbClr val="000000"/>
              </a:buClr>
              <a:buSzPct val="80000"/>
              <a:buFont typeface="Wingdings" charset="2"/>
              <a:buChar char=""/>
            </a:pPr>
            <a:r>
              <a:rPr b="0" lang="en-US" sz="2000" spc="-1" strike="noStrike">
                <a:solidFill>
                  <a:schemeClr val="dk1"/>
                </a:solidFill>
                <a:latin typeface="Arial"/>
              </a:rPr>
              <a:t>Fifth level</a:t>
            </a:r>
            <a:endParaRPr b="0" lang="en-US" sz="2000" spc="-1" strike="noStrike">
              <a:solidFill>
                <a:schemeClr val="dk1"/>
              </a:solidFill>
              <a:latin typeface="Arial"/>
            </a:endParaRPr>
          </a:p>
        </p:txBody>
      </p:sp>
      <p:sp>
        <p:nvSpPr>
          <p:cNvPr id="42" name="PlaceHolder 3"/>
          <p:cNvSpPr>
            <a:spLocks noGrp="1"/>
          </p:cNvSpPr>
          <p:nvPr>
            <p:ph type="dt" idx="3"/>
          </p:nvPr>
        </p:nvSpPr>
        <p:spPr>
          <a:xfrm>
            <a:off x="457200" y="6356520"/>
            <a:ext cx="2133360" cy="364680"/>
          </a:xfrm>
          <a:prstGeom prst="rect">
            <a:avLst/>
          </a:prstGeom>
          <a:noFill/>
          <a:ln w="0">
            <a:noFill/>
          </a:ln>
        </p:spPr>
        <p:txBody>
          <a:bodyPr lIns="0" rIns="0" tIns="0" bIns="0" anchor="b">
            <a:noAutofit/>
          </a:bodyPr>
          <a:lstStyle>
            <a:lvl1pPr indent="0">
              <a:lnSpc>
                <a:spcPct val="100000"/>
              </a:lnSpc>
              <a:buNone/>
              <a:defRPr b="0" lang="en-US" sz="1000" spc="-1" strike="noStrike">
                <a:solidFill>
                  <a:schemeClr val="dk1"/>
                </a:solidFill>
                <a:latin typeface="Arial"/>
              </a:defRPr>
            </a:lvl1pPr>
          </a:lstStyle>
          <a:p>
            <a:pPr indent="0">
              <a:lnSpc>
                <a:spcPct val="100000"/>
              </a:lnSpc>
              <a:buNone/>
            </a:pPr>
            <a:r>
              <a:rPr b="0" lang="en-US" sz="1000" spc="-1" strike="noStrike">
                <a:solidFill>
                  <a:schemeClr val="dk1"/>
                </a:solidFill>
                <a:latin typeface="Arial"/>
              </a:rPr>
              <a:t>&lt;date/time&gt;</a:t>
            </a:r>
            <a:endParaRPr b="0" lang="en-CA" sz="1000" spc="-1" strike="noStrike">
              <a:solidFill>
                <a:srgbClr val="000000"/>
              </a:solidFill>
              <a:latin typeface="Times New Roman"/>
            </a:endParaRPr>
          </a:p>
        </p:txBody>
      </p:sp>
      <p:sp>
        <p:nvSpPr>
          <p:cNvPr id="43" name="PlaceHolder 4"/>
          <p:cNvSpPr>
            <a:spLocks noGrp="1"/>
          </p:cNvSpPr>
          <p:nvPr>
            <p:ph type="ftr" idx="4"/>
          </p:nvPr>
        </p:nvSpPr>
        <p:spPr>
          <a:xfrm>
            <a:off x="7238880" y="6477120"/>
            <a:ext cx="1447560" cy="380520"/>
          </a:xfrm>
          <a:prstGeom prst="rect">
            <a:avLst/>
          </a:prstGeom>
          <a:noFill/>
          <a:ln w="0">
            <a:noFill/>
          </a:ln>
        </p:spPr>
        <p:txBody>
          <a:bodyPr lIns="90000" rIns="90000" tIns="45000" bIns="45000" anchor="t">
            <a:noAutofit/>
          </a:bodyPr>
          <a:lstStyle>
            <a:lvl1pPr indent="0">
              <a:lnSpc>
                <a:spcPct val="100000"/>
              </a:lnSpc>
              <a:buNone/>
              <a:defRPr b="0" lang="en-US" sz="1400" spc="-1" strike="noStrike">
                <a:solidFill>
                  <a:schemeClr val="dk1"/>
                </a:solidFill>
                <a:latin typeface="Arial"/>
              </a:defRPr>
            </a:lvl1pPr>
          </a:lstStyle>
          <a:p>
            <a:pPr indent="0">
              <a:lnSpc>
                <a:spcPct val="100000"/>
              </a:lnSpc>
              <a:buNone/>
            </a:pPr>
            <a:r>
              <a:rPr b="0" lang="en-US" sz="1400" spc="-1" strike="noStrike">
                <a:solidFill>
                  <a:schemeClr val="dk1"/>
                </a:solidFill>
                <a:latin typeface="Arial"/>
              </a:rPr>
              <a:t>&lt;footer&gt;</a:t>
            </a:r>
            <a:endParaRPr b="0" lang="en-CA"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0.xml.rels><?xml version="1.0" encoding="UTF-8"?>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8.jpeg"/><Relationship Id="rId2"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image" Target="../media/image11.jpeg"/><Relationship Id="rId2"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PlaceHolder 1"/>
          <p:cNvSpPr>
            <a:spLocks noGrp="1"/>
          </p:cNvSpPr>
          <p:nvPr>
            <p:ph type="title"/>
          </p:nvPr>
        </p:nvSpPr>
        <p:spPr>
          <a:xfrm>
            <a:off x="1028880" y="784080"/>
            <a:ext cx="7695720" cy="685440"/>
          </a:xfrm>
          <a:prstGeom prst="rect">
            <a:avLst/>
          </a:prstGeom>
          <a:noFill/>
          <a:ln w="9360">
            <a:noFill/>
          </a:ln>
        </p:spPr>
        <p:txBody>
          <a:bodyPr numCol="1" spcCol="0" lIns="0" rIns="0" tIns="45720" bIns="0" anchor="b">
            <a:noAutofit/>
          </a:bodyPr>
          <a:p>
            <a:pPr indent="0">
              <a:lnSpc>
                <a:spcPct val="150000"/>
              </a:lnSpc>
              <a:buNone/>
            </a:pPr>
            <a:r>
              <a:rPr b="1" lang="en-US" sz="2400" spc="-1" strike="noStrike" u="sng">
                <a:solidFill>
                  <a:schemeClr val="dk1"/>
                </a:solidFill>
                <a:uFillTx/>
                <a:latin typeface="Times New Roman"/>
              </a:rPr>
              <a:t>TABLE OF CONTENTS</a:t>
            </a:r>
            <a:endParaRPr b="0" lang="en-US" sz="2400" spc="-1" strike="noStrike">
              <a:solidFill>
                <a:schemeClr val="dk1"/>
              </a:solidFill>
              <a:latin typeface="Arial"/>
            </a:endParaRPr>
          </a:p>
        </p:txBody>
      </p:sp>
      <p:sp>
        <p:nvSpPr>
          <p:cNvPr id="87" name="PlaceHolder 2"/>
          <p:cNvSpPr>
            <a:spLocks noGrp="1"/>
          </p:cNvSpPr>
          <p:nvPr>
            <p:ph/>
          </p:nvPr>
        </p:nvSpPr>
        <p:spPr>
          <a:xfrm>
            <a:off x="1523880" y="1828800"/>
            <a:ext cx="8229240" cy="5257440"/>
          </a:xfrm>
          <a:prstGeom prst="rect">
            <a:avLst/>
          </a:prstGeom>
          <a:noFill/>
          <a:ln w="9360">
            <a:noFill/>
          </a:ln>
        </p:spPr>
        <p:txBody>
          <a:bodyPr numCol="1" spcCol="0" lIns="91440" rIns="91440" tIns="45720" bIns="45720" anchor="t">
            <a:noAutofit/>
          </a:bodyPr>
          <a:p>
            <a:pPr indent="0">
              <a:lnSpc>
                <a:spcPct val="100000"/>
              </a:lnSpc>
              <a:spcBef>
                <a:spcPts val="479"/>
              </a:spcBef>
              <a:buNone/>
            </a:pPr>
            <a:endParaRPr b="0" lang="en-US" sz="2400" spc="-1" strike="noStrike">
              <a:solidFill>
                <a:schemeClr val="dk1"/>
              </a:solidFill>
              <a:latin typeface="Arial"/>
            </a:endParaRPr>
          </a:p>
          <a:p>
            <a:pPr lvl="1" marL="639720" indent="-246240">
              <a:lnSpc>
                <a:spcPct val="100000"/>
              </a:lnSpc>
              <a:spcBef>
                <a:spcPts val="479"/>
              </a:spcBef>
              <a:buClr>
                <a:srgbClr val="000000"/>
              </a:buClr>
              <a:buSzPct val="80000"/>
              <a:buFont typeface="Wingdings" charset="2"/>
              <a:buChar char=""/>
            </a:pPr>
            <a:r>
              <a:rPr b="0" lang="en-US" sz="2400" spc="-1" strike="noStrike">
                <a:solidFill>
                  <a:schemeClr val="dk1"/>
                </a:solidFill>
                <a:latin typeface="Times New Roman"/>
              </a:rPr>
              <a:t>Introduction</a:t>
            </a:r>
            <a:endParaRPr b="0" lang="en-US" sz="2400" spc="-1" strike="noStrike">
              <a:solidFill>
                <a:schemeClr val="dk1"/>
              </a:solidFill>
              <a:latin typeface="Arial"/>
            </a:endParaRPr>
          </a:p>
          <a:p>
            <a:pPr lvl="1" marL="639720" indent="-246240">
              <a:lnSpc>
                <a:spcPct val="100000"/>
              </a:lnSpc>
              <a:spcBef>
                <a:spcPts val="479"/>
              </a:spcBef>
              <a:buClr>
                <a:srgbClr val="000000"/>
              </a:buClr>
              <a:buSzPct val="80000"/>
              <a:buFont typeface="Wingdings" charset="2"/>
              <a:buChar char=""/>
            </a:pPr>
            <a:r>
              <a:rPr b="0" lang="en-US" sz="2400" spc="-1" strike="noStrike">
                <a:solidFill>
                  <a:schemeClr val="dk1"/>
                </a:solidFill>
                <a:latin typeface="Times New Roman"/>
              </a:rPr>
              <a:t>Literature Review</a:t>
            </a:r>
            <a:endParaRPr b="0" lang="en-US" sz="2400" spc="-1" strike="noStrike">
              <a:solidFill>
                <a:schemeClr val="dk1"/>
              </a:solidFill>
              <a:latin typeface="Arial"/>
            </a:endParaRPr>
          </a:p>
          <a:p>
            <a:pPr lvl="1" marL="639720" indent="-246240">
              <a:lnSpc>
                <a:spcPct val="100000"/>
              </a:lnSpc>
              <a:spcBef>
                <a:spcPts val="479"/>
              </a:spcBef>
              <a:buClr>
                <a:srgbClr val="000000"/>
              </a:buClr>
              <a:buSzPct val="80000"/>
              <a:buFont typeface="Wingdings" charset="2"/>
              <a:buChar char=""/>
            </a:pPr>
            <a:r>
              <a:rPr b="0" lang="en-US" sz="2400" spc="-1" strike="noStrike">
                <a:solidFill>
                  <a:schemeClr val="dk1"/>
                </a:solidFill>
                <a:latin typeface="Times New Roman"/>
              </a:rPr>
              <a:t>Problem identification</a:t>
            </a:r>
            <a:endParaRPr b="0" lang="en-US" sz="2400" spc="-1" strike="noStrike">
              <a:solidFill>
                <a:schemeClr val="dk1"/>
              </a:solidFill>
              <a:latin typeface="Arial"/>
            </a:endParaRPr>
          </a:p>
          <a:p>
            <a:pPr lvl="1" marL="639720" indent="-246240">
              <a:lnSpc>
                <a:spcPct val="100000"/>
              </a:lnSpc>
              <a:spcBef>
                <a:spcPts val="479"/>
              </a:spcBef>
              <a:buClr>
                <a:srgbClr val="000000"/>
              </a:buClr>
              <a:buSzPct val="80000"/>
              <a:buFont typeface="Wingdings" charset="2"/>
              <a:buChar char=""/>
            </a:pPr>
            <a:r>
              <a:rPr b="0" lang="en-US" sz="2400" spc="-1" strike="noStrike">
                <a:solidFill>
                  <a:schemeClr val="dk1"/>
                </a:solidFill>
                <a:latin typeface="Times New Roman"/>
              </a:rPr>
              <a:t>Module Description</a:t>
            </a:r>
            <a:endParaRPr b="0" lang="en-US" sz="2400" spc="-1" strike="noStrike">
              <a:solidFill>
                <a:schemeClr val="dk1"/>
              </a:solidFill>
              <a:latin typeface="Arial"/>
            </a:endParaRPr>
          </a:p>
          <a:p>
            <a:pPr lvl="1" marL="639720" indent="-246240">
              <a:lnSpc>
                <a:spcPct val="100000"/>
              </a:lnSpc>
              <a:spcBef>
                <a:spcPts val="479"/>
              </a:spcBef>
              <a:buClr>
                <a:srgbClr val="000000"/>
              </a:buClr>
              <a:buSzPct val="80000"/>
              <a:buFont typeface="Wingdings" charset="2"/>
              <a:buChar char=""/>
            </a:pPr>
            <a:r>
              <a:rPr b="0" lang="en-US" sz="2400" spc="-1" strike="noStrike">
                <a:solidFill>
                  <a:schemeClr val="dk1"/>
                </a:solidFill>
                <a:latin typeface="Times New Roman"/>
              </a:rPr>
              <a:t>Parameters Analyzed</a:t>
            </a:r>
            <a:endParaRPr b="0" lang="en-US" sz="2400" spc="-1" strike="noStrike">
              <a:solidFill>
                <a:schemeClr val="dk1"/>
              </a:solidFill>
              <a:latin typeface="Arial"/>
            </a:endParaRPr>
          </a:p>
          <a:p>
            <a:pPr lvl="1" marL="639720" indent="-246240">
              <a:lnSpc>
                <a:spcPct val="100000"/>
              </a:lnSpc>
              <a:spcBef>
                <a:spcPts val="479"/>
              </a:spcBef>
              <a:buClr>
                <a:srgbClr val="000000"/>
              </a:buClr>
              <a:buSzPct val="80000"/>
              <a:buFont typeface="Wingdings" charset="2"/>
              <a:buChar char=""/>
            </a:pPr>
            <a:r>
              <a:rPr b="0" lang="en-US" sz="2400" spc="-1" strike="noStrike">
                <a:solidFill>
                  <a:schemeClr val="dk1"/>
                </a:solidFill>
                <a:latin typeface="Times New Roman"/>
              </a:rPr>
              <a:t>Results &amp; Discussion</a:t>
            </a:r>
            <a:endParaRPr b="0" lang="en-US" sz="2400" spc="-1" strike="noStrike">
              <a:solidFill>
                <a:schemeClr val="dk1"/>
              </a:solidFill>
              <a:latin typeface="Arial"/>
            </a:endParaRPr>
          </a:p>
          <a:p>
            <a:pPr lvl="1" marL="639720" indent="-246240">
              <a:lnSpc>
                <a:spcPct val="100000"/>
              </a:lnSpc>
              <a:spcBef>
                <a:spcPts val="479"/>
              </a:spcBef>
              <a:buClr>
                <a:srgbClr val="000000"/>
              </a:buClr>
              <a:buSzPct val="80000"/>
              <a:buFont typeface="Wingdings" charset="2"/>
              <a:buChar char=""/>
            </a:pPr>
            <a:r>
              <a:rPr b="0" lang="en-US" sz="2400" spc="-1" strike="noStrike">
                <a:solidFill>
                  <a:schemeClr val="dk1"/>
                </a:solidFill>
                <a:latin typeface="Times New Roman"/>
              </a:rPr>
              <a:t>Conclusion</a:t>
            </a:r>
            <a:endParaRPr b="0" lang="en-US" sz="2400" spc="-1" strike="noStrike">
              <a:solidFill>
                <a:schemeClr val="dk1"/>
              </a:solidFill>
              <a:latin typeface="Arial"/>
            </a:endParaRPr>
          </a:p>
          <a:p>
            <a:pPr lvl="1" marL="639720" indent="-246240">
              <a:lnSpc>
                <a:spcPct val="100000"/>
              </a:lnSpc>
              <a:spcBef>
                <a:spcPts val="479"/>
              </a:spcBef>
              <a:buClr>
                <a:srgbClr val="000000"/>
              </a:buClr>
              <a:buSzPct val="80000"/>
              <a:buFont typeface="Wingdings" charset="2"/>
              <a:buChar char=""/>
            </a:pPr>
            <a:r>
              <a:rPr b="0" lang="en-US" sz="2400" spc="-1" strike="noStrike">
                <a:solidFill>
                  <a:schemeClr val="dk1"/>
                </a:solidFill>
                <a:latin typeface="Times New Roman"/>
              </a:rPr>
              <a:t>References</a:t>
            </a:r>
            <a:endParaRPr b="0" lang="en-US" sz="2400" spc="-1" strike="noStrike">
              <a:solidFill>
                <a:schemeClr val="dk1"/>
              </a:solidFill>
              <a:latin typeface="Arial"/>
            </a:endParaRPr>
          </a:p>
          <a:p>
            <a:pPr indent="0">
              <a:lnSpc>
                <a:spcPct val="100000"/>
              </a:lnSpc>
              <a:spcBef>
                <a:spcPts val="479"/>
              </a:spcBef>
              <a:buNone/>
            </a:pPr>
            <a:endParaRPr b="0" lang="en-US" sz="2400" spc="-1" strike="noStrike">
              <a:solidFill>
                <a:schemeClr val="dk1"/>
              </a:solidFill>
              <a:latin typeface="Arial"/>
            </a:endParaRPr>
          </a:p>
          <a:p>
            <a:pPr marL="272880" indent="0">
              <a:lnSpc>
                <a:spcPct val="100000"/>
              </a:lnSpc>
              <a:spcBef>
                <a:spcPts val="400"/>
              </a:spcBef>
              <a:buNone/>
              <a:tabLst>
                <a:tab algn="l" pos="0"/>
              </a:tabLst>
            </a:pPr>
            <a:endParaRPr b="0" lang="en-US" sz="2000" spc="-1" strike="noStrike">
              <a:solidFill>
                <a:schemeClr val="dk1"/>
              </a:solidFill>
              <a:latin typeface="Arial"/>
            </a:endParaRPr>
          </a:p>
        </p:txBody>
      </p:sp>
      <p:sp>
        <p:nvSpPr>
          <p:cNvPr id="88" name="PlaceHolder 3"/>
          <p:cNvSpPr>
            <a:spLocks noGrp="1"/>
          </p:cNvSpPr>
          <p:nvPr>
            <p:ph type="dt" idx="8"/>
          </p:nvPr>
        </p:nvSpPr>
        <p:spPr>
          <a:xfrm>
            <a:off x="457200" y="6356520"/>
            <a:ext cx="2133360" cy="364680"/>
          </a:xfrm>
          <a:prstGeom prst="rect">
            <a:avLst/>
          </a:prstGeom>
          <a:noFill/>
          <a:ln w="0">
            <a:noFill/>
          </a:ln>
        </p:spPr>
        <p:txBody>
          <a:bodyPr lIns="0" rIns="0" tIns="0" bIns="0" anchor="b">
            <a:noAutofit/>
          </a:bodyPr>
          <a:lstStyle>
            <a:lvl1pPr indent="0">
              <a:lnSpc>
                <a:spcPct val="100000"/>
              </a:lnSpc>
              <a:buNone/>
              <a:defRPr b="0" lang="en-US" sz="1000" spc="-1" strike="noStrike">
                <a:solidFill>
                  <a:schemeClr val="dk1"/>
                </a:solidFill>
                <a:latin typeface="Times New Roman"/>
              </a:defRPr>
            </a:lvl1pPr>
          </a:lstStyle>
          <a:p>
            <a:pPr indent="0">
              <a:lnSpc>
                <a:spcPct val="100000"/>
              </a:lnSpc>
              <a:buNone/>
            </a:pPr>
            <a:fld id="{FB721297-3B88-4981-8D17-7F949639C192}" type="datetime5">
              <a:rPr b="0" lang="en-US" sz="1000" spc="-1" strike="noStrike">
                <a:solidFill>
                  <a:schemeClr val="dk1"/>
                </a:solidFill>
                <a:latin typeface="Times New Roman"/>
              </a:rPr>
              <a:t>Nov 16, 2023</a:t>
            </a:fld>
            <a:endParaRPr b="0" lang="en-CA" sz="1000" spc="-1" strike="noStrike">
              <a:solidFill>
                <a:srgbClr val="000000"/>
              </a:solidFill>
              <a:latin typeface="Times New Roman"/>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3" name="PlaceHolder 1"/>
          <p:cNvSpPr>
            <a:spLocks noGrp="1"/>
          </p:cNvSpPr>
          <p:nvPr>
            <p:ph type="title"/>
          </p:nvPr>
        </p:nvSpPr>
        <p:spPr>
          <a:xfrm>
            <a:off x="942480" y="857160"/>
            <a:ext cx="8000640" cy="514080"/>
          </a:xfrm>
          <a:prstGeom prst="rect">
            <a:avLst/>
          </a:prstGeom>
          <a:noFill/>
          <a:ln w="9360">
            <a:noFill/>
          </a:ln>
        </p:spPr>
        <p:txBody>
          <a:bodyPr numCol="1" spcCol="0" lIns="0" rIns="0" tIns="45720" bIns="0" anchor="b">
            <a:noAutofit/>
          </a:bodyPr>
          <a:p>
            <a:pPr indent="0">
              <a:lnSpc>
                <a:spcPct val="100000"/>
              </a:lnSpc>
              <a:buNone/>
            </a:pPr>
            <a:r>
              <a:rPr b="1" lang="en-IN" sz="2400" spc="-1" strike="noStrike" u="sng">
                <a:solidFill>
                  <a:schemeClr val="dk1"/>
                </a:solidFill>
                <a:uFillTx/>
                <a:latin typeface="Times New Roman"/>
              </a:rPr>
              <a:t>MODULE DESCRIPTION </a:t>
            </a:r>
            <a:endParaRPr b="0" lang="en-US" sz="2400" spc="-1" strike="noStrike">
              <a:solidFill>
                <a:schemeClr val="dk1"/>
              </a:solidFill>
              <a:latin typeface="Arial"/>
            </a:endParaRPr>
          </a:p>
        </p:txBody>
      </p:sp>
      <p:sp>
        <p:nvSpPr>
          <p:cNvPr id="114" name="PlaceHolder 2"/>
          <p:cNvSpPr>
            <a:spLocks noGrp="1"/>
          </p:cNvSpPr>
          <p:nvPr>
            <p:ph type="dt" idx="17"/>
          </p:nvPr>
        </p:nvSpPr>
        <p:spPr>
          <a:xfrm>
            <a:off x="457200" y="6356520"/>
            <a:ext cx="2133360" cy="364680"/>
          </a:xfrm>
          <a:prstGeom prst="rect">
            <a:avLst/>
          </a:prstGeom>
          <a:noFill/>
          <a:ln w="0">
            <a:noFill/>
          </a:ln>
        </p:spPr>
        <p:txBody>
          <a:bodyPr lIns="0" rIns="0" tIns="0" bIns="0" anchor="b">
            <a:noAutofit/>
          </a:bodyPr>
          <a:lstStyle>
            <a:lvl1pPr indent="0">
              <a:lnSpc>
                <a:spcPct val="100000"/>
              </a:lnSpc>
              <a:buNone/>
              <a:defRPr b="0" lang="en-US" sz="1000" spc="-1" strike="noStrike">
                <a:solidFill>
                  <a:schemeClr val="dk1"/>
                </a:solidFill>
                <a:latin typeface="Times New Roman"/>
              </a:defRPr>
            </a:lvl1pPr>
          </a:lstStyle>
          <a:p>
            <a:pPr indent="0">
              <a:lnSpc>
                <a:spcPct val="100000"/>
              </a:lnSpc>
              <a:buNone/>
            </a:pPr>
            <a:fld id="{B7BF8014-BE09-4301-920F-21272AD6F37A}" type="datetime5">
              <a:rPr b="0" lang="en-US" sz="1000" spc="-1" strike="noStrike">
                <a:solidFill>
                  <a:schemeClr val="dk1"/>
                </a:solidFill>
                <a:latin typeface="Times New Roman"/>
              </a:rPr>
              <a:t>Nov 16, 2023</a:t>
            </a:fld>
            <a:endParaRPr b="0" lang="en-CA" sz="1000" spc="-1" strike="noStrike">
              <a:solidFill>
                <a:srgbClr val="000000"/>
              </a:solidFill>
              <a:latin typeface="Times New Roman"/>
            </a:endParaRPr>
          </a:p>
        </p:txBody>
      </p:sp>
      <p:sp>
        <p:nvSpPr>
          <p:cNvPr id="115" name="TextBox 4"/>
          <p:cNvSpPr/>
          <p:nvPr/>
        </p:nvSpPr>
        <p:spPr>
          <a:xfrm>
            <a:off x="914400" y="1651680"/>
            <a:ext cx="8000640" cy="152172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1" lang="en-IN" sz="1600" spc="-1" strike="noStrike">
                <a:solidFill>
                  <a:schemeClr val="dk1"/>
                </a:solidFill>
                <a:latin typeface="Times New Roman"/>
              </a:rPr>
              <a:t>INTERFACING LM35 WITH NODEMCU:</a:t>
            </a:r>
            <a:endParaRPr b="0" lang="en-CA" sz="1600" spc="-1" strike="noStrike">
              <a:solidFill>
                <a:srgbClr val="000000"/>
              </a:solidFill>
              <a:latin typeface="Arial"/>
            </a:endParaRPr>
          </a:p>
          <a:p>
            <a:pPr algn="just">
              <a:lnSpc>
                <a:spcPct val="150000"/>
              </a:lnSpc>
            </a:pPr>
            <a:endParaRPr b="0" lang="en-CA" sz="1600" spc="-1" strike="noStrike">
              <a:solidFill>
                <a:srgbClr val="000000"/>
              </a:solidFill>
              <a:latin typeface="Arial"/>
            </a:endParaRPr>
          </a:p>
          <a:p>
            <a:pPr algn="just">
              <a:lnSpc>
                <a:spcPct val="150000"/>
              </a:lnSpc>
            </a:pPr>
            <a:r>
              <a:rPr b="1" lang="en-IN" sz="1800" spc="-1" strike="noStrike">
                <a:solidFill>
                  <a:schemeClr val="dk1"/>
                </a:solidFill>
                <a:latin typeface="Times New Roman"/>
              </a:rPr>
              <a:t>	</a:t>
            </a:r>
            <a:r>
              <a:rPr b="0" lang="en-IN" sz="1800" spc="-1" strike="noStrike">
                <a:solidFill>
                  <a:schemeClr val="dk1"/>
                </a:solidFill>
                <a:latin typeface="Times New Roman"/>
              </a:rPr>
              <a:t>The LM35(Temperature Sensor) is interfaced with NodeMCU and the output in serial monitor is shown below.</a:t>
            </a:r>
            <a:r>
              <a:rPr b="1" lang="en-IN" sz="1800" spc="-1" strike="noStrike">
                <a:solidFill>
                  <a:schemeClr val="dk1"/>
                </a:solidFill>
                <a:latin typeface="Times New Roman"/>
              </a:rPr>
              <a:t> </a:t>
            </a:r>
            <a:endParaRPr b="0" lang="en-CA" sz="1800" spc="-1" strike="noStrike">
              <a:solidFill>
                <a:srgbClr val="000000"/>
              </a:solidFill>
              <a:latin typeface="Arial"/>
            </a:endParaRPr>
          </a:p>
        </p:txBody>
      </p:sp>
      <p:pic>
        <p:nvPicPr>
          <p:cNvPr id="116" name="Picture 6" descr=""/>
          <p:cNvPicPr/>
          <p:nvPr/>
        </p:nvPicPr>
        <p:blipFill>
          <a:blip r:embed="rId1"/>
          <a:stretch/>
        </p:blipFill>
        <p:spPr>
          <a:xfrm>
            <a:off x="1843560" y="3414600"/>
            <a:ext cx="6142320" cy="3123720"/>
          </a:xfrm>
          <a:prstGeom prst="rect">
            <a:avLst/>
          </a:prstGeom>
          <a:ln cap="sq" w="38100">
            <a:solidFill>
              <a:srgbClr val="000000"/>
            </a:solidFill>
            <a:miter/>
          </a:ln>
          <a:effectLst>
            <a:outerShdw algn="tl" blurRad="50760" dir="2700000" dist="37674" rotWithShape="0">
              <a:srgbClr val="000000">
                <a:alpha val="43000"/>
              </a:srgbClr>
            </a:outerShdw>
          </a:effectLst>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PlaceHolder 1"/>
          <p:cNvSpPr>
            <a:spLocks noGrp="1"/>
          </p:cNvSpPr>
          <p:nvPr>
            <p:ph type="dt" idx="18"/>
          </p:nvPr>
        </p:nvSpPr>
        <p:spPr>
          <a:xfrm>
            <a:off x="457200" y="6356520"/>
            <a:ext cx="2133360" cy="364680"/>
          </a:xfrm>
          <a:prstGeom prst="rect">
            <a:avLst/>
          </a:prstGeom>
          <a:noFill/>
          <a:ln w="0">
            <a:noFill/>
          </a:ln>
        </p:spPr>
        <p:txBody>
          <a:bodyPr lIns="0" rIns="0" tIns="0" bIns="0" anchor="b">
            <a:noAutofit/>
          </a:bodyPr>
          <a:lstStyle>
            <a:lvl1pPr indent="0">
              <a:lnSpc>
                <a:spcPct val="100000"/>
              </a:lnSpc>
              <a:buNone/>
              <a:defRPr b="0" lang="en-US" sz="1000" spc="-1" strike="noStrike">
                <a:solidFill>
                  <a:schemeClr val="dk1"/>
                </a:solidFill>
                <a:latin typeface="Arial"/>
              </a:defRPr>
            </a:lvl1pPr>
          </a:lstStyle>
          <a:p>
            <a:pPr indent="0">
              <a:lnSpc>
                <a:spcPct val="100000"/>
              </a:lnSpc>
              <a:buNone/>
            </a:pPr>
            <a:fld id="{D1D0F277-F619-4812-9601-756710F9D75D}" type="datetime5">
              <a:rPr b="0" lang="en-US" sz="1000" spc="-1" strike="noStrike">
                <a:solidFill>
                  <a:schemeClr val="dk1"/>
                </a:solidFill>
                <a:latin typeface="Arial"/>
              </a:rPr>
              <a:t>Nov 16, 2023</a:t>
            </a:fld>
            <a:endParaRPr b="0" lang="en-CA" sz="1000" spc="-1" strike="noStrike">
              <a:solidFill>
                <a:srgbClr val="000000"/>
              </a:solidFill>
              <a:latin typeface="Times New Roman"/>
            </a:endParaRPr>
          </a:p>
        </p:txBody>
      </p:sp>
      <p:sp>
        <p:nvSpPr>
          <p:cNvPr id="118" name="TextBox 5"/>
          <p:cNvSpPr/>
          <p:nvPr/>
        </p:nvSpPr>
        <p:spPr>
          <a:xfrm>
            <a:off x="914400" y="1295280"/>
            <a:ext cx="7924320" cy="140004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1" lang="en-IN" sz="1600" spc="-1" strike="noStrike">
                <a:solidFill>
                  <a:schemeClr val="dk1"/>
                </a:solidFill>
                <a:latin typeface="Times New Roman"/>
              </a:rPr>
              <a:t>INTERFACING IR SENSOR WITH NODEMCU:</a:t>
            </a:r>
            <a:endParaRPr b="0" lang="en-CA" sz="1600" spc="-1" strike="noStrike">
              <a:solidFill>
                <a:srgbClr val="000000"/>
              </a:solidFill>
              <a:latin typeface="Arial"/>
            </a:endParaRPr>
          </a:p>
          <a:p>
            <a:pPr>
              <a:lnSpc>
                <a:spcPct val="100000"/>
              </a:lnSpc>
            </a:pPr>
            <a:endParaRPr b="0" lang="en-CA" sz="1600" spc="-1" strike="noStrike">
              <a:solidFill>
                <a:srgbClr val="000000"/>
              </a:solidFill>
              <a:latin typeface="Arial"/>
            </a:endParaRPr>
          </a:p>
          <a:p>
            <a:pPr>
              <a:lnSpc>
                <a:spcPct val="150000"/>
              </a:lnSpc>
            </a:pPr>
            <a:r>
              <a:rPr b="0" lang="en-IN" sz="1800" spc="-1" strike="noStrike">
                <a:solidFill>
                  <a:schemeClr val="dk1"/>
                </a:solidFill>
                <a:latin typeface="Times New Roman"/>
              </a:rPr>
              <a:t>	</a:t>
            </a:r>
            <a:r>
              <a:rPr b="0" lang="en-IN" sz="1800" spc="-1" strike="noStrike">
                <a:solidFill>
                  <a:schemeClr val="dk1"/>
                </a:solidFill>
                <a:latin typeface="Times New Roman"/>
              </a:rPr>
              <a:t>The IR(Infrared)is interfaced with NodeMCU and the output in serial monitor is shown below.</a:t>
            </a:r>
            <a:endParaRPr b="0" lang="en-CA" sz="1800" spc="-1" strike="noStrike">
              <a:solidFill>
                <a:srgbClr val="000000"/>
              </a:solidFill>
              <a:latin typeface="Arial"/>
            </a:endParaRPr>
          </a:p>
        </p:txBody>
      </p:sp>
      <p:pic>
        <p:nvPicPr>
          <p:cNvPr id="119" name="Picture 8" descr=""/>
          <p:cNvPicPr/>
          <p:nvPr/>
        </p:nvPicPr>
        <p:blipFill>
          <a:blip r:embed="rId1"/>
          <a:srcRect l="0" t="0" r="36835" b="50197"/>
          <a:stretch/>
        </p:blipFill>
        <p:spPr>
          <a:xfrm>
            <a:off x="1763640" y="3025800"/>
            <a:ext cx="6408360" cy="3330360"/>
          </a:xfrm>
          <a:prstGeom prst="rect">
            <a:avLst/>
          </a:prstGeom>
          <a:ln cap="sq" w="38100">
            <a:solidFill>
              <a:srgbClr val="000000"/>
            </a:solidFill>
            <a:miter/>
          </a:ln>
          <a:effectLst>
            <a:outerShdw algn="tl" blurRad="50760" dir="2700000" dist="37674" rotWithShape="0">
              <a:srgbClr val="000000">
                <a:alpha val="43000"/>
              </a:srgbClr>
            </a:outerShdw>
          </a:effectLst>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PlaceHolder 1"/>
          <p:cNvSpPr>
            <a:spLocks noGrp="1"/>
          </p:cNvSpPr>
          <p:nvPr>
            <p:ph type="dt" idx="19"/>
          </p:nvPr>
        </p:nvSpPr>
        <p:spPr>
          <a:xfrm>
            <a:off x="457200" y="6356520"/>
            <a:ext cx="2133360" cy="364680"/>
          </a:xfrm>
          <a:prstGeom prst="rect">
            <a:avLst/>
          </a:prstGeom>
          <a:noFill/>
          <a:ln w="0">
            <a:noFill/>
          </a:ln>
        </p:spPr>
        <p:txBody>
          <a:bodyPr lIns="0" rIns="0" tIns="0" bIns="0" anchor="b">
            <a:noAutofit/>
          </a:bodyPr>
          <a:lstStyle>
            <a:lvl1pPr indent="0">
              <a:lnSpc>
                <a:spcPct val="100000"/>
              </a:lnSpc>
              <a:buNone/>
              <a:defRPr b="0" lang="en-US" sz="1000" spc="-1" strike="noStrike">
                <a:solidFill>
                  <a:schemeClr val="dk1"/>
                </a:solidFill>
                <a:latin typeface="Arial"/>
              </a:defRPr>
            </a:lvl1pPr>
          </a:lstStyle>
          <a:p>
            <a:pPr indent="0">
              <a:lnSpc>
                <a:spcPct val="100000"/>
              </a:lnSpc>
              <a:buNone/>
            </a:pPr>
            <a:fld id="{CF1A7E11-7B59-4877-A2B7-0D5B6E4A7757}" type="datetime5">
              <a:rPr b="0" lang="en-US" sz="1000" spc="-1" strike="noStrike">
                <a:solidFill>
                  <a:schemeClr val="dk1"/>
                </a:solidFill>
                <a:latin typeface="Arial"/>
              </a:rPr>
              <a:t>Nov 16, 2023</a:t>
            </a:fld>
            <a:endParaRPr b="0" lang="en-CA" sz="1000" spc="-1" strike="noStrike">
              <a:solidFill>
                <a:srgbClr val="000000"/>
              </a:solidFill>
              <a:latin typeface="Times New Roman"/>
            </a:endParaRPr>
          </a:p>
        </p:txBody>
      </p:sp>
      <p:sp>
        <p:nvSpPr>
          <p:cNvPr id="121" name="Rectangle 4"/>
          <p:cNvSpPr/>
          <p:nvPr/>
        </p:nvSpPr>
        <p:spPr>
          <a:xfrm>
            <a:off x="914400" y="1143000"/>
            <a:ext cx="7772040" cy="1271160"/>
          </a:xfrm>
          <a:prstGeom prst="rect">
            <a:avLst/>
          </a:prstGeom>
          <a:noFill/>
          <a:ln w="0">
            <a:noFill/>
          </a:ln>
        </p:spPr>
        <p:style>
          <a:lnRef idx="0"/>
          <a:fillRef idx="0"/>
          <a:effectRef idx="0"/>
          <a:fontRef idx="minor"/>
        </p:style>
        <p:txBody>
          <a:bodyPr lIns="90000" rIns="90000" tIns="45000" bIns="45000" anchor="t">
            <a:spAutoFit/>
          </a:bodyPr>
          <a:p>
            <a:pPr>
              <a:lnSpc>
                <a:spcPct val="107000"/>
              </a:lnSpc>
              <a:spcAft>
                <a:spcPts val="771"/>
              </a:spcAft>
            </a:pPr>
            <a:r>
              <a:rPr b="1" lang="en-IN" sz="1600" spc="-1" strike="noStrike">
                <a:solidFill>
                  <a:schemeClr val="dk1"/>
                </a:solidFill>
                <a:latin typeface="Times New Roman"/>
                <a:ea typeface="Times New Roman"/>
              </a:rPr>
              <a:t>6.3 INTEGRATION OF LM35 AND IR SENSOR WITH NODEMCU:</a:t>
            </a:r>
            <a:endParaRPr b="0" lang="en-CA" sz="1600" spc="-1" strike="noStrike">
              <a:solidFill>
                <a:srgbClr val="000000"/>
              </a:solidFill>
              <a:latin typeface="Arial"/>
            </a:endParaRPr>
          </a:p>
          <a:p>
            <a:pPr>
              <a:lnSpc>
                <a:spcPct val="150000"/>
              </a:lnSpc>
              <a:spcAft>
                <a:spcPts val="771"/>
              </a:spcAft>
            </a:pPr>
            <a:r>
              <a:rPr b="1" lang="en-IN" sz="1800" spc="-1" strike="noStrike">
                <a:solidFill>
                  <a:schemeClr val="dk1"/>
                </a:solidFill>
                <a:latin typeface="Times New Roman"/>
                <a:ea typeface="Times New Roman"/>
              </a:rPr>
              <a:t>	</a:t>
            </a:r>
            <a:r>
              <a:rPr b="0" lang="en-IN" sz="1800" spc="-1" strike="noStrike">
                <a:solidFill>
                  <a:schemeClr val="dk1"/>
                </a:solidFill>
                <a:latin typeface="Times New Roman"/>
                <a:ea typeface="Times New Roman"/>
              </a:rPr>
              <a:t> </a:t>
            </a:r>
            <a:r>
              <a:rPr b="0" lang="en-IN" sz="1800" spc="-1" strike="noStrike">
                <a:solidFill>
                  <a:schemeClr val="dk1"/>
                </a:solidFill>
                <a:latin typeface="Times New Roman"/>
                <a:ea typeface="Times New Roman"/>
              </a:rPr>
              <a:t>The LM35(Temperature Sensor) and IR sensor is interfaced with NodeMCU and the output in serial monitor is shown below.</a:t>
            </a:r>
            <a:r>
              <a:rPr b="1" lang="en-IN" sz="1800" spc="-1" strike="noStrike">
                <a:solidFill>
                  <a:schemeClr val="dk1"/>
                </a:solidFill>
                <a:latin typeface="Times New Roman"/>
                <a:ea typeface="Times New Roman"/>
              </a:rPr>
              <a:t> </a:t>
            </a:r>
            <a:endParaRPr b="0" lang="en-CA" sz="1800" spc="-1" strike="noStrike">
              <a:solidFill>
                <a:srgbClr val="000000"/>
              </a:solidFill>
              <a:latin typeface="Arial"/>
            </a:endParaRPr>
          </a:p>
        </p:txBody>
      </p:sp>
      <p:pic>
        <p:nvPicPr>
          <p:cNvPr id="122" name="Picture 5" descr=""/>
          <p:cNvPicPr/>
          <p:nvPr/>
        </p:nvPicPr>
        <p:blipFill>
          <a:blip r:embed="rId1"/>
          <a:srcRect l="0" t="1821" r="36664" b="45340"/>
          <a:stretch/>
        </p:blipFill>
        <p:spPr>
          <a:xfrm>
            <a:off x="1638360" y="2733840"/>
            <a:ext cx="6324120" cy="3804840"/>
          </a:xfrm>
          <a:prstGeom prst="rect">
            <a:avLst/>
          </a:prstGeom>
          <a:ln cap="sq" w="38100">
            <a:solidFill>
              <a:srgbClr val="000000"/>
            </a:solidFill>
            <a:miter/>
          </a:ln>
          <a:effectLst>
            <a:outerShdw algn="tl" blurRad="50760" dir="2700000" dist="37674" rotWithShape="0">
              <a:srgbClr val="000000">
                <a:alpha val="43000"/>
              </a:srgbClr>
            </a:outerShdw>
          </a:effectLst>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PlaceHolder 1"/>
          <p:cNvSpPr>
            <a:spLocks noGrp="1"/>
          </p:cNvSpPr>
          <p:nvPr>
            <p:ph type="dt" idx="20"/>
          </p:nvPr>
        </p:nvSpPr>
        <p:spPr>
          <a:xfrm>
            <a:off x="457200" y="6356520"/>
            <a:ext cx="2133360" cy="364680"/>
          </a:xfrm>
          <a:prstGeom prst="rect">
            <a:avLst/>
          </a:prstGeom>
          <a:noFill/>
          <a:ln w="0">
            <a:noFill/>
          </a:ln>
        </p:spPr>
        <p:txBody>
          <a:bodyPr lIns="0" rIns="0" tIns="0" bIns="0" anchor="b">
            <a:noAutofit/>
          </a:bodyPr>
          <a:lstStyle>
            <a:lvl1pPr indent="0">
              <a:lnSpc>
                <a:spcPct val="100000"/>
              </a:lnSpc>
              <a:buNone/>
              <a:defRPr b="0" lang="en-US" sz="1000" spc="-1" strike="noStrike">
                <a:solidFill>
                  <a:schemeClr val="dk1"/>
                </a:solidFill>
                <a:latin typeface="Arial"/>
              </a:defRPr>
            </a:lvl1pPr>
          </a:lstStyle>
          <a:p>
            <a:pPr indent="0">
              <a:lnSpc>
                <a:spcPct val="100000"/>
              </a:lnSpc>
              <a:buNone/>
            </a:pPr>
            <a:fld id="{9BF401AB-FB49-4164-90D8-9E460EEB4621}" type="datetime5">
              <a:rPr b="0" lang="en-US" sz="1000" spc="-1" strike="noStrike">
                <a:solidFill>
                  <a:schemeClr val="dk1"/>
                </a:solidFill>
                <a:latin typeface="Arial"/>
              </a:rPr>
              <a:t>Nov 16, 2023</a:t>
            </a:fld>
            <a:endParaRPr b="0" lang="en-CA" sz="1000" spc="-1" strike="noStrike">
              <a:solidFill>
                <a:srgbClr val="000000"/>
              </a:solidFill>
              <a:latin typeface="Times New Roman"/>
            </a:endParaRPr>
          </a:p>
        </p:txBody>
      </p:sp>
      <p:sp>
        <p:nvSpPr>
          <p:cNvPr id="124" name="Rectangle 4"/>
          <p:cNvSpPr/>
          <p:nvPr/>
        </p:nvSpPr>
        <p:spPr>
          <a:xfrm>
            <a:off x="714240" y="1071720"/>
            <a:ext cx="8260200" cy="1361160"/>
          </a:xfrm>
          <a:prstGeom prst="rect">
            <a:avLst/>
          </a:prstGeom>
          <a:noFill/>
          <a:ln w="0">
            <a:noFill/>
          </a:ln>
        </p:spPr>
        <p:style>
          <a:lnRef idx="0"/>
          <a:fillRef idx="0"/>
          <a:effectRef idx="0"/>
          <a:fontRef idx="minor"/>
        </p:style>
        <p:txBody>
          <a:bodyPr lIns="90000" rIns="90000" tIns="45000" bIns="45000" anchor="t">
            <a:spAutoFit/>
          </a:bodyPr>
          <a:p>
            <a:pPr>
              <a:lnSpc>
                <a:spcPct val="107000"/>
              </a:lnSpc>
              <a:spcAft>
                <a:spcPts val="771"/>
              </a:spcAft>
            </a:pPr>
            <a:r>
              <a:rPr b="1" lang="en-IN" sz="1800" spc="-1" strike="noStrike">
                <a:solidFill>
                  <a:schemeClr val="dk1"/>
                </a:solidFill>
                <a:latin typeface="Times New Roman"/>
                <a:ea typeface="Times New Roman"/>
              </a:rPr>
              <a:t>SMS OF IR SENSOR VALUES:</a:t>
            </a:r>
            <a:endParaRPr b="0" lang="en-CA" sz="1800" spc="-1" strike="noStrike">
              <a:solidFill>
                <a:srgbClr val="000000"/>
              </a:solidFill>
              <a:latin typeface="Arial"/>
            </a:endParaRPr>
          </a:p>
          <a:p>
            <a:pPr algn="just">
              <a:lnSpc>
                <a:spcPct val="107000"/>
              </a:lnSpc>
              <a:spcAft>
                <a:spcPts val="771"/>
              </a:spcAft>
            </a:pPr>
            <a:r>
              <a:rPr b="1" lang="en-IN" sz="1800" spc="-1" strike="noStrike">
                <a:solidFill>
                  <a:schemeClr val="dk1"/>
                </a:solidFill>
                <a:latin typeface="Times New Roman"/>
                <a:ea typeface="Calibri"/>
              </a:rPr>
              <a:t>	</a:t>
            </a:r>
            <a:r>
              <a:rPr b="0" lang="en-IN" sz="1800" spc="-1" strike="noStrike">
                <a:solidFill>
                  <a:schemeClr val="dk1"/>
                </a:solidFill>
                <a:latin typeface="Times New Roman"/>
                <a:ea typeface="Calibri"/>
              </a:rPr>
              <a:t> </a:t>
            </a:r>
            <a:r>
              <a:rPr b="0" lang="en-IN" sz="1800" spc="-1" strike="noStrike">
                <a:solidFill>
                  <a:schemeClr val="dk1"/>
                </a:solidFill>
                <a:latin typeface="Times New Roman"/>
                <a:ea typeface="Calibri"/>
              </a:rPr>
              <a:t>The IR(Infrared) sensor is interfaced with NodeMCU and the values are uploaded to the cloud. If any object is found near the turbine, it is sent as SMS to the concerned Person.</a:t>
            </a:r>
            <a:endParaRPr b="0" lang="en-CA" sz="1800" spc="-1" strike="noStrike">
              <a:solidFill>
                <a:srgbClr val="000000"/>
              </a:solidFill>
              <a:latin typeface="Arial"/>
            </a:endParaRPr>
          </a:p>
        </p:txBody>
      </p:sp>
      <p:pic>
        <p:nvPicPr>
          <p:cNvPr id="125" name="Picture 5" descr=""/>
          <p:cNvPicPr/>
          <p:nvPr/>
        </p:nvPicPr>
        <p:blipFill>
          <a:blip r:embed="rId1"/>
          <a:srcRect l="0" t="9891" r="25879" b="32335"/>
          <a:stretch/>
        </p:blipFill>
        <p:spPr>
          <a:xfrm>
            <a:off x="3000240" y="2714760"/>
            <a:ext cx="3552480" cy="3641400"/>
          </a:xfrm>
          <a:prstGeom prst="rect">
            <a:avLst/>
          </a:prstGeom>
          <a:ln cap="sq" w="38100">
            <a:solidFill>
              <a:srgbClr val="000000"/>
            </a:solidFill>
            <a:miter/>
          </a:ln>
          <a:effectLst>
            <a:outerShdw algn="tl" blurRad="50760" dir="2700000" dist="37674" rotWithShape="0">
              <a:srgbClr val="000000">
                <a:alpha val="43000"/>
              </a:srgbClr>
            </a:outerShdw>
          </a:effectLst>
        </p:spPr>
      </p:pic>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PlaceHolder 1"/>
          <p:cNvSpPr>
            <a:spLocks noGrp="1"/>
          </p:cNvSpPr>
          <p:nvPr>
            <p:ph type="dt" idx="21"/>
          </p:nvPr>
        </p:nvSpPr>
        <p:spPr>
          <a:xfrm>
            <a:off x="457200" y="6356520"/>
            <a:ext cx="2133360" cy="364680"/>
          </a:xfrm>
          <a:prstGeom prst="rect">
            <a:avLst/>
          </a:prstGeom>
          <a:noFill/>
          <a:ln w="0">
            <a:noFill/>
          </a:ln>
        </p:spPr>
        <p:txBody>
          <a:bodyPr lIns="0" rIns="0" tIns="0" bIns="0" anchor="b">
            <a:noAutofit/>
          </a:bodyPr>
          <a:lstStyle>
            <a:lvl1pPr indent="0">
              <a:lnSpc>
                <a:spcPct val="100000"/>
              </a:lnSpc>
              <a:buNone/>
              <a:defRPr b="0" lang="en-US" sz="1000" spc="-1" strike="noStrike">
                <a:solidFill>
                  <a:schemeClr val="dk1"/>
                </a:solidFill>
                <a:latin typeface="Arial"/>
              </a:defRPr>
            </a:lvl1pPr>
          </a:lstStyle>
          <a:p>
            <a:pPr indent="0">
              <a:lnSpc>
                <a:spcPct val="100000"/>
              </a:lnSpc>
              <a:buNone/>
            </a:pPr>
            <a:fld id="{729594DB-6815-4932-A70E-C44CFDB6C5FE}" type="datetime5">
              <a:rPr b="0" lang="en-US" sz="1000" spc="-1" strike="noStrike">
                <a:solidFill>
                  <a:schemeClr val="dk1"/>
                </a:solidFill>
                <a:latin typeface="Arial"/>
              </a:rPr>
              <a:t>Nov 16, 2023</a:t>
            </a:fld>
            <a:endParaRPr b="0" lang="en-CA" sz="1000" spc="-1" strike="noStrike">
              <a:solidFill>
                <a:srgbClr val="000000"/>
              </a:solidFill>
              <a:latin typeface="Times New Roman"/>
            </a:endParaRPr>
          </a:p>
        </p:txBody>
      </p:sp>
      <p:sp>
        <p:nvSpPr>
          <p:cNvPr id="127" name="Rectangle 4"/>
          <p:cNvSpPr/>
          <p:nvPr/>
        </p:nvSpPr>
        <p:spPr>
          <a:xfrm>
            <a:off x="1156680" y="696960"/>
            <a:ext cx="2733480" cy="383040"/>
          </a:xfrm>
          <a:prstGeom prst="rect">
            <a:avLst/>
          </a:prstGeom>
          <a:noFill/>
          <a:ln w="0">
            <a:noFill/>
          </a:ln>
        </p:spPr>
        <p:style>
          <a:lnRef idx="0"/>
          <a:fillRef idx="0"/>
          <a:effectRef idx="0"/>
          <a:fontRef idx="minor"/>
        </p:style>
        <p:txBody>
          <a:bodyPr wrap="none" lIns="90000" rIns="90000" tIns="45000" bIns="45000" anchor="t">
            <a:spAutoFit/>
          </a:bodyPr>
          <a:p>
            <a:pPr>
              <a:lnSpc>
                <a:spcPct val="107000"/>
              </a:lnSpc>
              <a:spcAft>
                <a:spcPts val="771"/>
              </a:spcAft>
            </a:pPr>
            <a:r>
              <a:rPr b="1" lang="en-IN" sz="1800" spc="-1" strike="noStrike">
                <a:solidFill>
                  <a:schemeClr val="dk1"/>
                </a:solidFill>
                <a:latin typeface="Times New Roman"/>
                <a:ea typeface="Times New Roman"/>
              </a:rPr>
              <a:t>SMS OF LM35 VALUES:</a:t>
            </a:r>
            <a:endParaRPr b="0" lang="en-CA" sz="1800" spc="-1" strike="noStrike">
              <a:solidFill>
                <a:srgbClr val="000000"/>
              </a:solidFill>
              <a:latin typeface="Arial"/>
            </a:endParaRPr>
          </a:p>
        </p:txBody>
      </p:sp>
      <p:pic>
        <p:nvPicPr>
          <p:cNvPr id="128" name="Picture 5" descr=""/>
          <p:cNvPicPr/>
          <p:nvPr/>
        </p:nvPicPr>
        <p:blipFill>
          <a:blip r:embed="rId1"/>
          <a:srcRect l="0" t="29563" r="8256" b="18119"/>
          <a:stretch/>
        </p:blipFill>
        <p:spPr>
          <a:xfrm>
            <a:off x="3276720" y="2938320"/>
            <a:ext cx="2761200" cy="3614400"/>
          </a:xfrm>
          <a:prstGeom prst="rect">
            <a:avLst/>
          </a:prstGeom>
          <a:ln cap="sq" w="38100">
            <a:solidFill>
              <a:srgbClr val="000000"/>
            </a:solidFill>
            <a:miter/>
          </a:ln>
          <a:effectLst>
            <a:outerShdw algn="tl" blurRad="50760" dir="2700000" dist="37674" rotWithShape="0">
              <a:srgbClr val="000000">
                <a:alpha val="43000"/>
              </a:srgbClr>
            </a:outerShdw>
          </a:effectLst>
        </p:spPr>
      </p:pic>
      <p:sp>
        <p:nvSpPr>
          <p:cNvPr id="129" name="Rectangle 6"/>
          <p:cNvSpPr/>
          <p:nvPr/>
        </p:nvSpPr>
        <p:spPr>
          <a:xfrm>
            <a:off x="1170000" y="1219320"/>
            <a:ext cx="7391160" cy="1735560"/>
          </a:xfrm>
          <a:prstGeom prst="rect">
            <a:avLst/>
          </a:prstGeom>
          <a:noFill/>
          <a:ln w="0">
            <a:noFill/>
          </a:ln>
        </p:spPr>
        <p:style>
          <a:lnRef idx="0"/>
          <a:fillRef idx="0"/>
          <a:effectRef idx="0"/>
          <a:fontRef idx="minor"/>
        </p:style>
        <p:txBody>
          <a:bodyPr lIns="90000" rIns="90000" tIns="45000" bIns="45000" anchor="t">
            <a:spAutoFit/>
          </a:bodyPr>
          <a:p>
            <a:pPr algn="just">
              <a:lnSpc>
                <a:spcPct val="150000"/>
              </a:lnSpc>
              <a:spcAft>
                <a:spcPts val="771"/>
              </a:spcAft>
            </a:pPr>
            <a:r>
              <a:rPr b="0" lang="en-IN" sz="1800" spc="-1" strike="noStrike">
                <a:solidFill>
                  <a:schemeClr val="dk1"/>
                </a:solidFill>
                <a:latin typeface="Times New Roman"/>
              </a:rPr>
              <a:t>The LM35(Temperature sensor) is interfaced with NodeMCU and the values are uploaded to the cloud. If any abnormal values like low temperature or high temperature is found, the alert message will be sent as SMS to the concerned person.</a:t>
            </a:r>
            <a:endParaRPr b="0" lang="en-CA"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PlaceHolder 1"/>
          <p:cNvSpPr>
            <a:spLocks noGrp="1"/>
          </p:cNvSpPr>
          <p:nvPr>
            <p:ph type="dt" idx="22"/>
          </p:nvPr>
        </p:nvSpPr>
        <p:spPr>
          <a:xfrm>
            <a:off x="457200" y="6356520"/>
            <a:ext cx="2133360" cy="364680"/>
          </a:xfrm>
          <a:prstGeom prst="rect">
            <a:avLst/>
          </a:prstGeom>
          <a:noFill/>
          <a:ln w="0">
            <a:noFill/>
          </a:ln>
        </p:spPr>
        <p:txBody>
          <a:bodyPr lIns="0" rIns="0" tIns="0" bIns="0" anchor="b">
            <a:noAutofit/>
          </a:bodyPr>
          <a:lstStyle>
            <a:lvl1pPr indent="0">
              <a:lnSpc>
                <a:spcPct val="100000"/>
              </a:lnSpc>
              <a:buNone/>
              <a:defRPr b="0" lang="en-US" sz="1000" spc="-1" strike="noStrike">
                <a:solidFill>
                  <a:schemeClr val="dk1"/>
                </a:solidFill>
                <a:latin typeface="Arial"/>
              </a:defRPr>
            </a:lvl1pPr>
          </a:lstStyle>
          <a:p>
            <a:pPr indent="0">
              <a:lnSpc>
                <a:spcPct val="100000"/>
              </a:lnSpc>
              <a:buNone/>
            </a:pPr>
            <a:fld id="{08663BBF-C978-4BBB-A1A3-68A3FA5372B7}" type="datetime5">
              <a:rPr b="0" lang="en-US" sz="1000" spc="-1" strike="noStrike">
                <a:solidFill>
                  <a:schemeClr val="dk1"/>
                </a:solidFill>
                <a:latin typeface="Arial"/>
              </a:rPr>
              <a:t>Nov 16, 2023</a:t>
            </a:fld>
            <a:endParaRPr b="0" lang="en-CA" sz="1000" spc="-1" strike="noStrike">
              <a:solidFill>
                <a:srgbClr val="000000"/>
              </a:solidFill>
              <a:latin typeface="Times New Roman"/>
            </a:endParaRPr>
          </a:p>
        </p:txBody>
      </p:sp>
      <p:sp>
        <p:nvSpPr>
          <p:cNvPr id="131" name="Rectangle 4"/>
          <p:cNvSpPr/>
          <p:nvPr/>
        </p:nvSpPr>
        <p:spPr>
          <a:xfrm>
            <a:off x="1049760" y="1353960"/>
            <a:ext cx="7772040" cy="1735560"/>
          </a:xfrm>
          <a:prstGeom prst="rect">
            <a:avLst/>
          </a:prstGeom>
          <a:noFill/>
          <a:ln w="0">
            <a:noFill/>
          </a:ln>
        </p:spPr>
        <p:style>
          <a:lnRef idx="0"/>
          <a:fillRef idx="0"/>
          <a:effectRef idx="0"/>
          <a:fontRef idx="minor"/>
        </p:style>
        <p:txBody>
          <a:bodyPr lIns="90000" rIns="90000" tIns="45000" bIns="45000" anchor="t">
            <a:spAutoFit/>
          </a:bodyPr>
          <a:p>
            <a:pPr algn="just">
              <a:lnSpc>
                <a:spcPct val="150000"/>
              </a:lnSpc>
            </a:pPr>
            <a:r>
              <a:rPr b="0" lang="en-IN" sz="1800" spc="-1" strike="noStrike">
                <a:solidFill>
                  <a:schemeClr val="dk1"/>
                </a:solidFill>
                <a:latin typeface="Times New Roman"/>
                <a:ea typeface="Calibri"/>
              </a:rPr>
              <a:t>LM35(Temperature Sensor) and IR(Infrared) Sensors are integrated with NodeMCU and the sensor values are updated to the cloud (ThingSpeak). If any abnormal sensor values are found, it will be sent as SMS to the concerned person using IFTTT(If This Then That). </a:t>
            </a:r>
            <a:endParaRPr b="0" lang="en-CA" sz="1800" spc="-1" strike="noStrike">
              <a:solidFill>
                <a:srgbClr val="000000"/>
              </a:solidFill>
              <a:latin typeface="Arial"/>
            </a:endParaRPr>
          </a:p>
        </p:txBody>
      </p:sp>
      <p:pic>
        <p:nvPicPr>
          <p:cNvPr id="132" name="Picture 5" descr=""/>
          <p:cNvPicPr/>
          <p:nvPr/>
        </p:nvPicPr>
        <p:blipFill>
          <a:blip r:embed="rId1"/>
          <a:srcRect l="0" t="10368" r="0" b="37548"/>
          <a:stretch/>
        </p:blipFill>
        <p:spPr>
          <a:xfrm>
            <a:off x="3348000" y="3294360"/>
            <a:ext cx="2860920" cy="3228480"/>
          </a:xfrm>
          <a:prstGeom prst="rect">
            <a:avLst/>
          </a:prstGeom>
          <a:ln cap="sq" w="38100">
            <a:solidFill>
              <a:srgbClr val="000000"/>
            </a:solidFill>
            <a:miter/>
          </a:ln>
          <a:effectLst>
            <a:outerShdw algn="tl" blurRad="50760" dir="2700000" dist="37674" rotWithShape="0">
              <a:srgbClr val="000000">
                <a:alpha val="43000"/>
              </a:srgbClr>
            </a:outerShdw>
          </a:effectLst>
        </p:spPr>
      </p:pic>
      <p:sp>
        <p:nvSpPr>
          <p:cNvPr id="133" name="Rectangle 6"/>
          <p:cNvSpPr/>
          <p:nvPr/>
        </p:nvSpPr>
        <p:spPr>
          <a:xfrm>
            <a:off x="1040400" y="828000"/>
            <a:ext cx="7772040" cy="501120"/>
          </a:xfrm>
          <a:prstGeom prst="rect">
            <a:avLst/>
          </a:prstGeom>
          <a:noFill/>
          <a:ln w="0">
            <a:noFill/>
          </a:ln>
        </p:spPr>
        <p:style>
          <a:lnRef idx="0"/>
          <a:fillRef idx="0"/>
          <a:effectRef idx="0"/>
          <a:fontRef idx="minor"/>
        </p:style>
        <p:txBody>
          <a:bodyPr lIns="90000" rIns="90000" tIns="45000" bIns="45000" anchor="t">
            <a:spAutoFit/>
          </a:bodyPr>
          <a:p>
            <a:pPr algn="just">
              <a:lnSpc>
                <a:spcPct val="150000"/>
              </a:lnSpc>
            </a:pPr>
            <a:r>
              <a:rPr b="1" lang="en-IN" sz="1800" spc="-1" strike="noStrike">
                <a:solidFill>
                  <a:schemeClr val="dk1"/>
                </a:solidFill>
                <a:latin typeface="Arial"/>
              </a:rPr>
              <a:t>OU</a:t>
            </a:r>
            <a:r>
              <a:rPr b="1" lang="en-IN" sz="1800" spc="-1" strike="noStrike">
                <a:solidFill>
                  <a:schemeClr val="dk1"/>
                </a:solidFill>
                <a:latin typeface="Times New Roman"/>
              </a:rPr>
              <a:t>TPUT </a:t>
            </a:r>
            <a:r>
              <a:rPr b="1" lang="en-IN" sz="1800" spc="-1" strike="noStrike">
                <a:solidFill>
                  <a:schemeClr val="dk1"/>
                </a:solidFill>
                <a:latin typeface="Arial"/>
              </a:rPr>
              <a:t>:</a:t>
            </a:r>
            <a:endParaRPr b="0" lang="en-CA"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PlaceHolder 1"/>
          <p:cNvSpPr>
            <a:spLocks noGrp="1"/>
          </p:cNvSpPr>
          <p:nvPr>
            <p:ph type="dt" idx="23"/>
          </p:nvPr>
        </p:nvSpPr>
        <p:spPr>
          <a:xfrm>
            <a:off x="457200" y="6356520"/>
            <a:ext cx="2133360" cy="364680"/>
          </a:xfrm>
          <a:prstGeom prst="rect">
            <a:avLst/>
          </a:prstGeom>
          <a:noFill/>
          <a:ln w="0">
            <a:noFill/>
          </a:ln>
        </p:spPr>
        <p:txBody>
          <a:bodyPr lIns="0" rIns="0" tIns="0" bIns="0" anchor="b">
            <a:noAutofit/>
          </a:bodyPr>
          <a:lstStyle>
            <a:lvl1pPr indent="0">
              <a:lnSpc>
                <a:spcPct val="100000"/>
              </a:lnSpc>
              <a:buNone/>
              <a:defRPr b="0" lang="en-US" sz="1000" spc="-1" strike="noStrike">
                <a:solidFill>
                  <a:schemeClr val="dk1"/>
                </a:solidFill>
                <a:latin typeface="Arial"/>
              </a:defRPr>
            </a:lvl1pPr>
          </a:lstStyle>
          <a:p>
            <a:pPr indent="0">
              <a:lnSpc>
                <a:spcPct val="100000"/>
              </a:lnSpc>
              <a:buNone/>
            </a:pPr>
            <a:fld id="{F3E75AE0-C647-443C-B8AF-4C4AC377A29E}" type="datetime5">
              <a:rPr b="0" lang="en-US" sz="1000" spc="-1" strike="noStrike">
                <a:solidFill>
                  <a:schemeClr val="dk1"/>
                </a:solidFill>
                <a:latin typeface="Arial"/>
              </a:rPr>
              <a:t>Nov 16, 2023</a:t>
            </a:fld>
            <a:endParaRPr b="0" lang="en-CA" sz="1000" spc="-1" strike="noStrike">
              <a:solidFill>
                <a:srgbClr val="000000"/>
              </a:solidFill>
              <a:latin typeface="Times New Roman"/>
            </a:endParaRPr>
          </a:p>
        </p:txBody>
      </p:sp>
      <p:sp>
        <p:nvSpPr>
          <p:cNvPr id="135" name="TextBox 8"/>
          <p:cNvSpPr/>
          <p:nvPr/>
        </p:nvSpPr>
        <p:spPr>
          <a:xfrm>
            <a:off x="1259640" y="620640"/>
            <a:ext cx="411444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1" lang="en-IN" sz="1800" spc="-1" strike="noStrike">
                <a:solidFill>
                  <a:schemeClr val="dk1"/>
                </a:solidFill>
                <a:latin typeface="Times New Roman"/>
              </a:rPr>
              <a:t>PROTOTYPE MODEL</a:t>
            </a:r>
            <a:r>
              <a:rPr b="1" lang="en-IN" sz="1600" spc="-1" strike="noStrike">
                <a:solidFill>
                  <a:schemeClr val="dk1"/>
                </a:solidFill>
                <a:latin typeface="Times New Roman"/>
              </a:rPr>
              <a:t> </a:t>
            </a:r>
            <a:endParaRPr b="0" lang="en-CA" sz="1600" spc="-1" strike="noStrike">
              <a:solidFill>
                <a:srgbClr val="000000"/>
              </a:solidFill>
              <a:latin typeface="Arial"/>
            </a:endParaRPr>
          </a:p>
        </p:txBody>
      </p:sp>
      <p:pic>
        <p:nvPicPr>
          <p:cNvPr id="136" name="Picture 4" descr=""/>
          <p:cNvPicPr/>
          <p:nvPr/>
        </p:nvPicPr>
        <p:blipFill>
          <a:blip r:embed="rId1"/>
          <a:stretch/>
        </p:blipFill>
        <p:spPr>
          <a:xfrm>
            <a:off x="2595960" y="1237680"/>
            <a:ext cx="3975480" cy="5301000"/>
          </a:xfrm>
          <a:prstGeom prst="rect">
            <a:avLst/>
          </a:prstGeom>
          <a:ln w="0">
            <a:noFill/>
          </a:ln>
        </p:spPr>
      </p:pic>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PlaceHolder 1"/>
          <p:cNvSpPr>
            <a:spLocks noGrp="1"/>
          </p:cNvSpPr>
          <p:nvPr>
            <p:ph/>
          </p:nvPr>
        </p:nvSpPr>
        <p:spPr>
          <a:xfrm>
            <a:off x="380880" y="2133720"/>
            <a:ext cx="8457840" cy="3657240"/>
          </a:xfrm>
          <a:prstGeom prst="rect">
            <a:avLst/>
          </a:prstGeom>
          <a:noFill/>
          <a:ln w="9360">
            <a:noFill/>
          </a:ln>
        </p:spPr>
        <p:txBody>
          <a:bodyPr numCol="1" spcCol="0" lIns="91440" rIns="91440" tIns="45720" bIns="45720" anchor="t">
            <a:noAutofit/>
          </a:bodyPr>
          <a:p>
            <a:pPr marL="639720" indent="0" algn="just">
              <a:lnSpc>
                <a:spcPct val="100000"/>
              </a:lnSpc>
              <a:spcBef>
                <a:spcPts val="400"/>
              </a:spcBef>
              <a:buNone/>
              <a:tabLst>
                <a:tab algn="l" pos="0"/>
              </a:tabLst>
            </a:pPr>
            <a:r>
              <a:rPr b="0" lang="en-US" sz="2000" spc="-1" strike="noStrike">
                <a:solidFill>
                  <a:schemeClr val="dk1"/>
                </a:solidFill>
                <a:latin typeface="Times New Roman"/>
              </a:rPr>
              <a:t>	</a:t>
            </a:r>
            <a:endParaRPr b="0" lang="en-US" sz="2000" spc="-1" strike="noStrike">
              <a:solidFill>
                <a:schemeClr val="dk1"/>
              </a:solidFill>
              <a:latin typeface="Arial"/>
            </a:endParaRPr>
          </a:p>
        </p:txBody>
      </p:sp>
      <p:sp>
        <p:nvSpPr>
          <p:cNvPr id="138" name="PlaceHolder 2"/>
          <p:cNvSpPr>
            <a:spLocks noGrp="1"/>
          </p:cNvSpPr>
          <p:nvPr>
            <p:ph type="dt" idx="24"/>
          </p:nvPr>
        </p:nvSpPr>
        <p:spPr>
          <a:xfrm>
            <a:off x="457200" y="6356520"/>
            <a:ext cx="2133360" cy="364680"/>
          </a:xfrm>
          <a:prstGeom prst="rect">
            <a:avLst/>
          </a:prstGeom>
          <a:noFill/>
          <a:ln w="0">
            <a:noFill/>
          </a:ln>
        </p:spPr>
        <p:txBody>
          <a:bodyPr lIns="0" rIns="0" tIns="0" bIns="0" anchor="b">
            <a:noAutofit/>
          </a:bodyPr>
          <a:lstStyle>
            <a:lvl1pPr indent="0">
              <a:lnSpc>
                <a:spcPct val="100000"/>
              </a:lnSpc>
              <a:buNone/>
              <a:defRPr b="0" lang="en-US" sz="1000" spc="-1" strike="noStrike">
                <a:solidFill>
                  <a:schemeClr val="dk1"/>
                </a:solidFill>
                <a:latin typeface="Arial"/>
              </a:defRPr>
            </a:lvl1pPr>
          </a:lstStyle>
          <a:p>
            <a:pPr indent="0">
              <a:lnSpc>
                <a:spcPct val="100000"/>
              </a:lnSpc>
              <a:buNone/>
            </a:pPr>
            <a:fld id="{45AE6097-2B5E-421C-BE99-FD5A0DEDBD41}" type="datetime5">
              <a:rPr b="0" lang="en-US" sz="1000" spc="-1" strike="noStrike">
                <a:solidFill>
                  <a:schemeClr val="dk1"/>
                </a:solidFill>
                <a:latin typeface="Arial"/>
              </a:rPr>
              <a:t>Nov 16, 2023</a:t>
            </a:fld>
            <a:endParaRPr b="0" lang="en-CA" sz="1000" spc="-1" strike="noStrike">
              <a:solidFill>
                <a:srgbClr val="000000"/>
              </a:solidFill>
              <a:latin typeface="Times New Roman"/>
            </a:endParaRPr>
          </a:p>
        </p:txBody>
      </p:sp>
      <p:sp>
        <p:nvSpPr>
          <p:cNvPr id="139" name="Rectangle 4"/>
          <p:cNvSpPr/>
          <p:nvPr/>
        </p:nvSpPr>
        <p:spPr>
          <a:xfrm>
            <a:off x="990720" y="973440"/>
            <a:ext cx="7848360" cy="5564880"/>
          </a:xfrm>
          <a:prstGeom prst="rect">
            <a:avLst/>
          </a:prstGeom>
          <a:noFill/>
          <a:ln w="0">
            <a:noFill/>
          </a:ln>
        </p:spPr>
        <p:style>
          <a:lnRef idx="0"/>
          <a:fillRef idx="0"/>
          <a:effectRef idx="0"/>
          <a:fontRef idx="minor"/>
        </p:style>
        <p:txBody>
          <a:bodyPr lIns="90000" rIns="90000" tIns="45000" bIns="45000" anchor="t">
            <a:spAutoFit/>
          </a:bodyPr>
          <a:p>
            <a:pPr>
              <a:lnSpc>
                <a:spcPct val="100000"/>
              </a:lnSpc>
              <a:spcAft>
                <a:spcPts val="1199"/>
              </a:spcAft>
            </a:pPr>
            <a:r>
              <a:rPr b="1" lang="en-IN" sz="1600" spc="-1" strike="noStrike">
                <a:solidFill>
                  <a:schemeClr val="dk1"/>
                </a:solidFill>
                <a:latin typeface="Times New Roman"/>
                <a:ea typeface="Calibri"/>
              </a:rPr>
              <a:t>CONCLUSION</a:t>
            </a:r>
            <a:endParaRPr b="0" lang="en-CA" sz="1600" spc="-1" strike="noStrike">
              <a:solidFill>
                <a:srgbClr val="000000"/>
              </a:solidFill>
              <a:latin typeface="Arial"/>
            </a:endParaRPr>
          </a:p>
          <a:p>
            <a:pPr algn="just">
              <a:lnSpc>
                <a:spcPct val="150000"/>
              </a:lnSpc>
              <a:spcAft>
                <a:spcPts val="799"/>
              </a:spcAft>
              <a:tabLst>
                <a:tab algn="l" pos="0"/>
              </a:tabLst>
            </a:pPr>
            <a:r>
              <a:rPr b="0" lang="en-IN" sz="1800" spc="-1" strike="noStrike">
                <a:solidFill>
                  <a:schemeClr val="dk1"/>
                </a:solidFill>
                <a:latin typeface="Times New Roman"/>
                <a:ea typeface="Calibri"/>
              </a:rPr>
              <a:t>In this project, we have integrated several sensors like IR and LM35(Temperature) with NodeMCU which is a microcontroller as well as Wi-Fi module . After Connecting with the Wi-Fi , the sensor values has been updated to the cloud storage called ThingSpeak in which we can able to moniter the sensor data at anytime and at anywhere. By using IFTTT platform an SMS has been sent to the concerned user if the sensors find any crirical value changes in the wind turbine. </a:t>
            </a:r>
            <a:endParaRPr b="0" lang="en-CA" sz="1800" spc="-1" strike="noStrike">
              <a:solidFill>
                <a:srgbClr val="000000"/>
              </a:solidFill>
              <a:latin typeface="Arial"/>
            </a:endParaRPr>
          </a:p>
          <a:p>
            <a:pPr algn="just">
              <a:lnSpc>
                <a:spcPct val="150000"/>
              </a:lnSpc>
              <a:spcAft>
                <a:spcPts val="799"/>
              </a:spcAft>
              <a:tabLst>
                <a:tab algn="l" pos="0"/>
              </a:tabLst>
            </a:pPr>
            <a:endParaRPr b="0" lang="en-CA" sz="1600" spc="-1" strike="noStrike">
              <a:solidFill>
                <a:srgbClr val="000000"/>
              </a:solidFill>
              <a:latin typeface="Arial"/>
            </a:endParaRPr>
          </a:p>
          <a:p>
            <a:pPr>
              <a:lnSpc>
                <a:spcPct val="100000"/>
              </a:lnSpc>
              <a:spcAft>
                <a:spcPts val="1199"/>
              </a:spcAft>
              <a:tabLst>
                <a:tab algn="l" pos="0"/>
              </a:tabLst>
            </a:pPr>
            <a:r>
              <a:rPr b="1" lang="en-IN" sz="1600" spc="-1" strike="noStrike">
                <a:solidFill>
                  <a:schemeClr val="dk1"/>
                </a:solidFill>
                <a:latin typeface="Times New Roman"/>
                <a:ea typeface="Calibri"/>
              </a:rPr>
              <a:t>FUTURE ENHANCEMENT</a:t>
            </a:r>
            <a:endParaRPr b="0" lang="en-CA" sz="1600" spc="-1" strike="noStrike">
              <a:solidFill>
                <a:srgbClr val="000000"/>
              </a:solidFill>
              <a:latin typeface="Arial"/>
            </a:endParaRPr>
          </a:p>
          <a:p>
            <a:pPr algn="just">
              <a:lnSpc>
                <a:spcPct val="150000"/>
              </a:lnSpc>
              <a:spcAft>
                <a:spcPts val="799"/>
              </a:spcAft>
              <a:tabLst>
                <a:tab algn="l" pos="0"/>
              </a:tabLst>
            </a:pPr>
            <a:r>
              <a:rPr b="0" lang="en-IN" sz="1800" spc="-1" strike="noStrike">
                <a:solidFill>
                  <a:schemeClr val="dk1"/>
                </a:solidFill>
                <a:latin typeface="Times New Roman"/>
                <a:ea typeface="Calibri"/>
              </a:rPr>
              <a:t>In Future, Additional sensors (Acoustic sensor) can be integrated to moniter the extra parameters that is necessary to be monitored in certain areas (Either in Onshore or Offshore).</a:t>
            </a:r>
            <a:endParaRPr b="0" lang="en-CA"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 name="PlaceHolder 1"/>
          <p:cNvSpPr>
            <a:spLocks noGrp="1"/>
          </p:cNvSpPr>
          <p:nvPr>
            <p:ph type="title"/>
          </p:nvPr>
        </p:nvSpPr>
        <p:spPr>
          <a:xfrm>
            <a:off x="952560" y="756360"/>
            <a:ext cx="7543440" cy="761760"/>
          </a:xfrm>
          <a:prstGeom prst="rect">
            <a:avLst/>
          </a:prstGeom>
          <a:noFill/>
          <a:ln w="9360">
            <a:noFill/>
          </a:ln>
        </p:spPr>
        <p:txBody>
          <a:bodyPr numCol="1" spcCol="0" lIns="0" rIns="0" tIns="45720" bIns="0" anchor="b">
            <a:noAutofit/>
          </a:bodyPr>
          <a:p>
            <a:pPr indent="0">
              <a:lnSpc>
                <a:spcPct val="100000"/>
              </a:lnSpc>
              <a:buNone/>
            </a:pPr>
            <a:r>
              <a:rPr b="1" lang="en-IN" sz="2400" spc="-1" strike="noStrike" u="sng">
                <a:solidFill>
                  <a:schemeClr val="dk1"/>
                </a:solidFill>
                <a:uFillTx/>
                <a:latin typeface="Times New Roman"/>
              </a:rPr>
              <a:t>REFERENCES</a:t>
            </a:r>
            <a:endParaRPr b="0" lang="en-US" sz="2400" spc="-1" strike="noStrike">
              <a:solidFill>
                <a:schemeClr val="dk1"/>
              </a:solidFill>
              <a:latin typeface="Arial"/>
            </a:endParaRPr>
          </a:p>
        </p:txBody>
      </p:sp>
      <p:sp>
        <p:nvSpPr>
          <p:cNvPr id="141" name="PlaceHolder 2"/>
          <p:cNvSpPr>
            <a:spLocks noGrp="1"/>
          </p:cNvSpPr>
          <p:nvPr>
            <p:ph type="dt" idx="25"/>
          </p:nvPr>
        </p:nvSpPr>
        <p:spPr>
          <a:xfrm>
            <a:off x="457200" y="6356520"/>
            <a:ext cx="2133360" cy="364680"/>
          </a:xfrm>
          <a:prstGeom prst="rect">
            <a:avLst/>
          </a:prstGeom>
          <a:noFill/>
          <a:ln w="0">
            <a:noFill/>
          </a:ln>
        </p:spPr>
        <p:txBody>
          <a:bodyPr lIns="0" rIns="0" tIns="0" bIns="0" anchor="b">
            <a:noAutofit/>
          </a:bodyPr>
          <a:lstStyle>
            <a:lvl1pPr indent="0">
              <a:lnSpc>
                <a:spcPct val="100000"/>
              </a:lnSpc>
              <a:buNone/>
              <a:defRPr b="0" lang="en-US" sz="1000" spc="-1" strike="noStrike">
                <a:solidFill>
                  <a:schemeClr val="dk1"/>
                </a:solidFill>
                <a:latin typeface="Arial"/>
              </a:defRPr>
            </a:lvl1pPr>
          </a:lstStyle>
          <a:p>
            <a:pPr indent="0">
              <a:lnSpc>
                <a:spcPct val="100000"/>
              </a:lnSpc>
              <a:buNone/>
            </a:pPr>
            <a:fld id="{04E9339D-45DC-4B7B-8D3E-A2C904AD6583}" type="datetime5">
              <a:rPr b="0" lang="en-US" sz="1000" spc="-1" strike="noStrike">
                <a:solidFill>
                  <a:schemeClr val="dk1"/>
                </a:solidFill>
                <a:latin typeface="Arial"/>
              </a:rPr>
              <a:t>Nov 16, 2023</a:t>
            </a:fld>
            <a:endParaRPr b="0" lang="en-CA" sz="1000" spc="-1" strike="noStrike">
              <a:solidFill>
                <a:srgbClr val="000000"/>
              </a:solidFill>
              <a:latin typeface="Times New Roman"/>
            </a:endParaRPr>
          </a:p>
        </p:txBody>
      </p:sp>
      <p:sp>
        <p:nvSpPr>
          <p:cNvPr id="142" name="PlaceHolder 3"/>
          <p:cNvSpPr>
            <a:spLocks noGrp="1"/>
          </p:cNvSpPr>
          <p:nvPr>
            <p:ph/>
          </p:nvPr>
        </p:nvSpPr>
        <p:spPr>
          <a:xfrm>
            <a:off x="457200" y="1926000"/>
            <a:ext cx="8534160" cy="4296240"/>
          </a:xfrm>
          <a:prstGeom prst="rect">
            <a:avLst/>
          </a:prstGeom>
          <a:noFill/>
          <a:ln w="9360">
            <a:noFill/>
          </a:ln>
        </p:spPr>
        <p:txBody>
          <a:bodyPr numCol="1" spcCol="0" lIns="91440" rIns="91440" tIns="45720" bIns="45720" anchor="ctr">
            <a:noAutofit/>
          </a:bodyPr>
          <a:p>
            <a:pPr lvl="1" marL="457200" algn="just" defTabSz="914400">
              <a:lnSpc>
                <a:spcPct val="100000"/>
              </a:lnSpc>
              <a:buClr>
                <a:srgbClr val="000000"/>
              </a:buClr>
              <a:buFont typeface="OpenSymbol"/>
              <a:buAutoNum type="arabicPeriod"/>
              <a:tabLst>
                <a:tab algn="l" pos="176040"/>
              </a:tabLst>
            </a:pPr>
            <a:r>
              <a:rPr b="0" lang="en-US" sz="1800" spc="-1" strike="noStrike">
                <a:solidFill>
                  <a:schemeClr val="dk1"/>
                </a:solidFill>
                <a:latin typeface="Arial"/>
                <a:ea typeface="Times New Roman"/>
              </a:rPr>
              <a:t> </a:t>
            </a:r>
            <a:r>
              <a:rPr b="0" lang="en-US" sz="1600" spc="-1" strike="noStrike">
                <a:solidFill>
                  <a:schemeClr val="dk1"/>
                </a:solidFill>
                <a:latin typeface="Times New Roman"/>
                <a:ea typeface="Times New Roman"/>
              </a:rPr>
              <a:t>S. Kalaivani, C. Tharini, A.M. Azarudeen and R. Karthikeyan (2021) “IoT BASED SMART AND EFFICIENT WIND TURBINE MONITORING SYSTEM”.</a:t>
            </a:r>
            <a:endParaRPr b="0" lang="en-US" sz="1600" spc="-1" strike="noStrike">
              <a:solidFill>
                <a:schemeClr val="dk1"/>
              </a:solidFill>
              <a:latin typeface="Arial"/>
            </a:endParaRPr>
          </a:p>
          <a:p>
            <a:pPr marL="457200" indent="0" algn="just" defTabSz="914400">
              <a:lnSpc>
                <a:spcPct val="100000"/>
              </a:lnSpc>
              <a:buNone/>
              <a:tabLst>
                <a:tab algn="l" pos="0"/>
              </a:tabLst>
            </a:pPr>
            <a:endParaRPr b="0" lang="en-US" sz="1600" spc="-1" strike="noStrike">
              <a:solidFill>
                <a:schemeClr val="dk1"/>
              </a:solidFill>
              <a:latin typeface="Arial"/>
            </a:endParaRPr>
          </a:p>
          <a:p>
            <a:pPr marL="457200" indent="0" algn="just" defTabSz="914400">
              <a:lnSpc>
                <a:spcPct val="100000"/>
              </a:lnSpc>
              <a:buNone/>
              <a:tabLst>
                <a:tab algn="l" pos="0"/>
              </a:tabLst>
            </a:pPr>
            <a:r>
              <a:rPr b="1" lang="en-US" sz="1600" spc="-1" strike="noStrike">
                <a:solidFill>
                  <a:schemeClr val="dk1"/>
                </a:solidFill>
                <a:latin typeface="Times New Roman"/>
                <a:ea typeface="Times New Roman"/>
              </a:rPr>
              <a:t>2</a:t>
            </a:r>
            <a:r>
              <a:rPr b="0" lang="en-US" sz="1600" spc="-1" strike="noStrike">
                <a:solidFill>
                  <a:schemeClr val="dk1"/>
                </a:solidFill>
                <a:latin typeface="Times New Roman"/>
                <a:ea typeface="Times New Roman"/>
              </a:rPr>
              <a:t>. Safdar Hussaina , Beenishb , Anup Simeonc , Nayana. N. Patild , Humaira Alie and Abdul Amir Sohel (2021) “ Wind Turbine for Power Generation and Storage by Vehicular Movement on Highways with IoT “ Turkish Journal of Computer and Mathematics Education Vol.12 No.13 (2021), 311-318.</a:t>
            </a:r>
            <a:endParaRPr b="0" lang="en-US" sz="1600" spc="-1" strike="noStrike">
              <a:solidFill>
                <a:schemeClr val="dk1"/>
              </a:solidFill>
              <a:latin typeface="Arial"/>
            </a:endParaRPr>
          </a:p>
          <a:p>
            <a:pPr marL="457200" indent="0" algn="just" defTabSz="914400">
              <a:lnSpc>
                <a:spcPct val="100000"/>
              </a:lnSpc>
              <a:buNone/>
              <a:tabLst>
                <a:tab algn="l" pos="0"/>
              </a:tabLst>
            </a:pPr>
            <a:endParaRPr b="0" lang="en-US" sz="1600" spc="-1" strike="noStrike">
              <a:solidFill>
                <a:schemeClr val="dk1"/>
              </a:solidFill>
              <a:latin typeface="Arial"/>
            </a:endParaRPr>
          </a:p>
          <a:p>
            <a:pPr marL="457200" indent="0" algn="just" defTabSz="914400">
              <a:lnSpc>
                <a:spcPct val="100000"/>
              </a:lnSpc>
              <a:buNone/>
              <a:tabLst>
                <a:tab algn="l" pos="0"/>
              </a:tabLst>
            </a:pPr>
            <a:r>
              <a:rPr b="1" lang="en-US" sz="1600" spc="-1" strike="noStrike">
                <a:solidFill>
                  <a:schemeClr val="dk1"/>
                </a:solidFill>
                <a:latin typeface="Times New Roman"/>
                <a:ea typeface="Times New Roman"/>
              </a:rPr>
              <a:t>3</a:t>
            </a:r>
            <a:r>
              <a:rPr b="0" lang="en-US" sz="1600" spc="-1" strike="noStrike">
                <a:solidFill>
                  <a:schemeClr val="dk1"/>
                </a:solidFill>
                <a:latin typeface="Times New Roman"/>
                <a:ea typeface="Times New Roman"/>
              </a:rPr>
              <a:t>. Ayse Gokcen Kavaz and Burak Barutcu (2018) “Fault Detection of Wind Turbine Sensors Using Artificial Neural Networks” Hindawi Journal of Sensors Volume 2018, Article ID 5628429.</a:t>
            </a:r>
            <a:endParaRPr b="0" lang="en-US" sz="1600" spc="-1" strike="noStrike">
              <a:solidFill>
                <a:schemeClr val="dk1"/>
              </a:solidFill>
              <a:latin typeface="Arial"/>
            </a:endParaRPr>
          </a:p>
          <a:p>
            <a:pPr marL="457200" indent="0" algn="just" defTabSz="914400">
              <a:lnSpc>
                <a:spcPct val="100000"/>
              </a:lnSpc>
              <a:buNone/>
              <a:tabLst>
                <a:tab algn="l" pos="0"/>
              </a:tabLst>
            </a:pPr>
            <a:endParaRPr b="0" lang="en-US" sz="1600" spc="-1" strike="noStrike">
              <a:solidFill>
                <a:schemeClr val="dk1"/>
              </a:solidFill>
              <a:latin typeface="Arial"/>
            </a:endParaRPr>
          </a:p>
          <a:p>
            <a:pPr marL="457200" indent="0" algn="just" defTabSz="914400">
              <a:lnSpc>
                <a:spcPct val="100000"/>
              </a:lnSpc>
              <a:buNone/>
              <a:tabLst>
                <a:tab algn="l" pos="0"/>
              </a:tabLst>
            </a:pPr>
            <a:r>
              <a:rPr b="1" lang="en-US" sz="1600" spc="-1" strike="noStrike">
                <a:solidFill>
                  <a:schemeClr val="dk1"/>
                </a:solidFill>
                <a:latin typeface="Times New Roman"/>
                <a:ea typeface="Times New Roman"/>
              </a:rPr>
              <a:t>4. </a:t>
            </a:r>
            <a:r>
              <a:rPr b="0" lang="en-US" sz="1600" spc="-1" strike="noStrike">
                <a:solidFill>
                  <a:schemeClr val="dk1"/>
                </a:solidFill>
                <a:latin typeface="Times New Roman"/>
                <a:ea typeface="Times New Roman"/>
              </a:rPr>
              <a:t>Fran lizza.M1 , Anitha.S2 and R.Raj Mohan (2017) “IoT BASED WIND TURBINE MONITORING, FAULT DIAGNOSIS AND CONTROL USING UART” International Journal of Advanced Research in Management, Architecture, Technology and Engineering (IJARMATE) Vol. 3, Special Issue 6.</a:t>
            </a:r>
            <a:endParaRPr b="0" lang="en-US" sz="1600" spc="-1" strike="noStrike">
              <a:solidFill>
                <a:schemeClr val="dk1"/>
              </a:solidFill>
              <a:latin typeface="Arial"/>
            </a:endParaRPr>
          </a:p>
          <a:p>
            <a:pPr indent="0" algn="just" defTabSz="914400">
              <a:lnSpc>
                <a:spcPct val="100000"/>
              </a:lnSpc>
              <a:buNone/>
              <a:tabLst>
                <a:tab algn="l" pos="0"/>
              </a:tabLst>
            </a:pPr>
            <a:endParaRPr b="0" lang="en-US" sz="1800" spc="-1" strike="noStrike">
              <a:solidFill>
                <a:schemeClr val="dk1"/>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PlaceHolder 1"/>
          <p:cNvSpPr>
            <a:spLocks noGrp="1"/>
          </p:cNvSpPr>
          <p:nvPr>
            <p:ph type="title"/>
          </p:nvPr>
        </p:nvSpPr>
        <p:spPr>
          <a:xfrm>
            <a:off x="990720" y="762120"/>
            <a:ext cx="7924320" cy="590040"/>
          </a:xfrm>
          <a:prstGeom prst="rect">
            <a:avLst/>
          </a:prstGeom>
          <a:noFill/>
          <a:ln w="9360">
            <a:noFill/>
          </a:ln>
        </p:spPr>
        <p:txBody>
          <a:bodyPr numCol="1" spcCol="0" lIns="0" rIns="0" tIns="45720" bIns="0" anchor="b">
            <a:noAutofit/>
          </a:bodyPr>
          <a:p>
            <a:pPr indent="0">
              <a:lnSpc>
                <a:spcPct val="100000"/>
              </a:lnSpc>
              <a:buNone/>
            </a:pPr>
            <a:r>
              <a:rPr b="1" lang="en-IN" sz="2400" spc="-1" strike="noStrike" u="sng">
                <a:solidFill>
                  <a:schemeClr val="dk1"/>
                </a:solidFill>
                <a:uFillTx/>
                <a:latin typeface="Times New Roman"/>
              </a:rPr>
              <a:t>INTRODUCTION</a:t>
            </a:r>
            <a:endParaRPr b="0" lang="en-US" sz="2400" spc="-1" strike="noStrike">
              <a:solidFill>
                <a:schemeClr val="dk1"/>
              </a:solidFill>
              <a:latin typeface="Arial"/>
            </a:endParaRPr>
          </a:p>
        </p:txBody>
      </p:sp>
      <p:sp>
        <p:nvSpPr>
          <p:cNvPr id="90" name="PlaceHolder 2"/>
          <p:cNvSpPr>
            <a:spLocks noGrp="1"/>
          </p:cNvSpPr>
          <p:nvPr>
            <p:ph/>
          </p:nvPr>
        </p:nvSpPr>
        <p:spPr>
          <a:xfrm>
            <a:off x="838080" y="1523880"/>
            <a:ext cx="7848360" cy="4800240"/>
          </a:xfrm>
          <a:prstGeom prst="rect">
            <a:avLst/>
          </a:prstGeom>
          <a:noFill/>
          <a:ln w="9360">
            <a:noFill/>
          </a:ln>
        </p:spPr>
        <p:txBody>
          <a:bodyPr numCol="1" spcCol="0" lIns="91440" rIns="91440" tIns="45720" bIns="45720" anchor="t">
            <a:noAutofit/>
          </a:bodyPr>
          <a:p>
            <a:pPr indent="0" algn="just">
              <a:lnSpc>
                <a:spcPct val="100000"/>
              </a:lnSpc>
              <a:spcBef>
                <a:spcPts val="400"/>
              </a:spcBef>
              <a:buNone/>
            </a:pPr>
            <a:endParaRPr b="0" lang="en-US" sz="2000" spc="-1" strike="noStrike">
              <a:solidFill>
                <a:schemeClr val="dk1"/>
              </a:solidFill>
              <a:latin typeface="Arial"/>
            </a:endParaRPr>
          </a:p>
          <a:p>
            <a:pPr lvl="1" marL="639720" indent="-246240" algn="just">
              <a:lnSpc>
                <a:spcPct val="100000"/>
              </a:lnSpc>
              <a:spcBef>
                <a:spcPts val="400"/>
              </a:spcBef>
              <a:buClr>
                <a:srgbClr val="000000"/>
              </a:buClr>
              <a:buSzPct val="80000"/>
              <a:buFont typeface="Wingdings" charset="2"/>
              <a:buChar char=""/>
            </a:pPr>
            <a:r>
              <a:rPr b="0" lang="en-US" sz="2000" spc="-1" strike="noStrike">
                <a:solidFill>
                  <a:schemeClr val="dk1"/>
                </a:solidFill>
                <a:latin typeface="Times New Roman"/>
              </a:rPr>
              <a:t>Wind energy is the most efficient technology for producing electricity in a safe and environmentally sustainable manner.</a:t>
            </a:r>
            <a:endParaRPr b="0" lang="en-US" sz="2000" spc="-1" strike="noStrike">
              <a:solidFill>
                <a:schemeClr val="dk1"/>
              </a:solidFill>
              <a:latin typeface="Arial"/>
            </a:endParaRPr>
          </a:p>
          <a:p>
            <a:pPr indent="0" algn="just">
              <a:lnSpc>
                <a:spcPct val="100000"/>
              </a:lnSpc>
              <a:spcBef>
                <a:spcPts val="400"/>
              </a:spcBef>
              <a:buNone/>
            </a:pPr>
            <a:endParaRPr b="0" lang="en-US" sz="2000" spc="-1" strike="noStrike">
              <a:solidFill>
                <a:schemeClr val="dk1"/>
              </a:solidFill>
              <a:latin typeface="Arial"/>
            </a:endParaRPr>
          </a:p>
          <a:p>
            <a:pPr lvl="1" marL="639720" indent="-246240" algn="just">
              <a:lnSpc>
                <a:spcPct val="100000"/>
              </a:lnSpc>
              <a:spcBef>
                <a:spcPts val="400"/>
              </a:spcBef>
              <a:buClr>
                <a:srgbClr val="000000"/>
              </a:buClr>
              <a:buSzPct val="80000"/>
              <a:buFont typeface="Wingdings" charset="2"/>
              <a:buChar char=""/>
            </a:pPr>
            <a:r>
              <a:rPr b="0" lang="en-US" sz="2000" spc="-1" strike="noStrike">
                <a:solidFill>
                  <a:schemeClr val="dk1"/>
                </a:solidFill>
                <a:latin typeface="Times New Roman"/>
              </a:rPr>
              <a:t>In this project, we implement fault analysis and monitoring system for a Small-Scale wind turbine using NodeMCU.</a:t>
            </a:r>
            <a:endParaRPr b="0" lang="en-US" sz="2000" spc="-1" strike="noStrike">
              <a:solidFill>
                <a:schemeClr val="dk1"/>
              </a:solidFill>
              <a:latin typeface="Arial"/>
            </a:endParaRPr>
          </a:p>
          <a:p>
            <a:pPr indent="0" algn="just">
              <a:lnSpc>
                <a:spcPct val="100000"/>
              </a:lnSpc>
              <a:spcBef>
                <a:spcPts val="221"/>
              </a:spcBef>
              <a:buNone/>
            </a:pPr>
            <a:endParaRPr b="0" lang="en-US" sz="1100" spc="-1" strike="noStrike">
              <a:solidFill>
                <a:schemeClr val="dk1"/>
              </a:solidFill>
              <a:latin typeface="Arial"/>
            </a:endParaRPr>
          </a:p>
          <a:p>
            <a:pPr lvl="1" marL="639720" indent="-246240" algn="just">
              <a:lnSpc>
                <a:spcPct val="100000"/>
              </a:lnSpc>
              <a:spcBef>
                <a:spcPts val="400"/>
              </a:spcBef>
              <a:buClr>
                <a:srgbClr val="000000"/>
              </a:buClr>
              <a:buSzPct val="80000"/>
              <a:buFont typeface="Wingdings" charset="2"/>
              <a:buChar char=""/>
            </a:pPr>
            <a:r>
              <a:rPr b="0" lang="en-US" sz="2000" spc="-1" strike="noStrike">
                <a:solidFill>
                  <a:schemeClr val="dk1"/>
                </a:solidFill>
                <a:latin typeface="Times New Roman"/>
              </a:rPr>
              <a:t>For doing this project, we use the sensors like Temperature sensor and IR Sensor that helps in finding some of the faults in Wind Turbine Systems   </a:t>
            </a:r>
            <a:endParaRPr b="0" lang="en-US" sz="2000" spc="-1" strike="noStrike">
              <a:solidFill>
                <a:schemeClr val="dk1"/>
              </a:solidFill>
              <a:latin typeface="Arial"/>
            </a:endParaRPr>
          </a:p>
          <a:p>
            <a:pPr lvl="1" marL="639720" indent="-246240" algn="just">
              <a:lnSpc>
                <a:spcPct val="100000"/>
              </a:lnSpc>
              <a:spcBef>
                <a:spcPts val="400"/>
              </a:spcBef>
              <a:buClr>
                <a:srgbClr val="000000"/>
              </a:buClr>
              <a:buSzPct val="80000"/>
              <a:buFont typeface="Wingdings" charset="2"/>
              <a:buChar char=""/>
            </a:pPr>
            <a:r>
              <a:rPr b="0" lang="en-US" sz="2000" spc="-1" strike="noStrike">
                <a:solidFill>
                  <a:schemeClr val="dk1"/>
                </a:solidFill>
                <a:latin typeface="Times New Roman"/>
              </a:rPr>
              <a:t>The sensed parameters are monitored in real time using the cloud management technique. For this, ThingSpeak application is used. By using this the concerned person can read the data from anywhere and at anytime.</a:t>
            </a:r>
            <a:endParaRPr b="0" lang="en-US" sz="2000" spc="-1" strike="noStrike">
              <a:solidFill>
                <a:schemeClr val="dk1"/>
              </a:solidFill>
              <a:latin typeface="Arial"/>
            </a:endParaRPr>
          </a:p>
          <a:p>
            <a:pPr marL="272880" indent="0" algn="just">
              <a:lnSpc>
                <a:spcPct val="100000"/>
              </a:lnSpc>
              <a:spcBef>
                <a:spcPts val="400"/>
              </a:spcBef>
              <a:buNone/>
              <a:tabLst>
                <a:tab algn="l" pos="0"/>
              </a:tabLst>
            </a:pPr>
            <a:endParaRPr b="0" lang="en-US" sz="2000" spc="-1" strike="noStrike">
              <a:solidFill>
                <a:schemeClr val="dk1"/>
              </a:solidFill>
              <a:latin typeface="Arial"/>
            </a:endParaRPr>
          </a:p>
        </p:txBody>
      </p:sp>
      <p:sp>
        <p:nvSpPr>
          <p:cNvPr id="91" name="PlaceHolder 3"/>
          <p:cNvSpPr>
            <a:spLocks noGrp="1"/>
          </p:cNvSpPr>
          <p:nvPr>
            <p:ph type="dt" idx="9"/>
          </p:nvPr>
        </p:nvSpPr>
        <p:spPr>
          <a:xfrm>
            <a:off x="457200" y="6356520"/>
            <a:ext cx="2133360" cy="364680"/>
          </a:xfrm>
          <a:prstGeom prst="rect">
            <a:avLst/>
          </a:prstGeom>
          <a:noFill/>
          <a:ln w="0">
            <a:noFill/>
          </a:ln>
        </p:spPr>
        <p:txBody>
          <a:bodyPr lIns="0" rIns="0" tIns="0" bIns="0" anchor="b">
            <a:noAutofit/>
          </a:bodyPr>
          <a:lstStyle>
            <a:lvl1pPr indent="0">
              <a:lnSpc>
                <a:spcPct val="100000"/>
              </a:lnSpc>
              <a:buNone/>
              <a:defRPr b="0" lang="en-US" sz="1000" spc="-1" strike="noStrike">
                <a:solidFill>
                  <a:schemeClr val="dk1"/>
                </a:solidFill>
                <a:latin typeface="Times New Roman"/>
              </a:defRPr>
            </a:lvl1pPr>
          </a:lstStyle>
          <a:p>
            <a:pPr indent="0">
              <a:lnSpc>
                <a:spcPct val="100000"/>
              </a:lnSpc>
              <a:buNone/>
            </a:pPr>
            <a:fld id="{3B670EF9-7FE7-44AE-B694-AFE5F3D0912F}" type="datetime5">
              <a:rPr b="0" lang="en-US" sz="1000" spc="-1" strike="noStrike">
                <a:solidFill>
                  <a:schemeClr val="dk1"/>
                </a:solidFill>
                <a:latin typeface="Times New Roman"/>
              </a:rPr>
              <a:t>Nov 16, 2023</a:t>
            </a:fld>
            <a:endParaRPr b="0" lang="en-CA" sz="1000" spc="-1" strike="noStrike">
              <a:solidFill>
                <a:srgbClr val="000000"/>
              </a:solidFill>
              <a:latin typeface="Times New Roman"/>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PlaceHolder 1"/>
          <p:cNvSpPr>
            <a:spLocks noGrp="1"/>
          </p:cNvSpPr>
          <p:nvPr>
            <p:ph type="title"/>
          </p:nvPr>
        </p:nvSpPr>
        <p:spPr>
          <a:xfrm>
            <a:off x="533520" y="533520"/>
            <a:ext cx="8229240" cy="761760"/>
          </a:xfrm>
          <a:prstGeom prst="rect">
            <a:avLst/>
          </a:prstGeom>
          <a:noFill/>
          <a:ln w="9360">
            <a:noFill/>
          </a:ln>
        </p:spPr>
        <p:txBody>
          <a:bodyPr numCol="1" spcCol="0" lIns="0" rIns="0" tIns="45720" bIns="0" anchor="b">
            <a:noAutofit/>
          </a:bodyPr>
          <a:p>
            <a:pPr indent="0">
              <a:lnSpc>
                <a:spcPct val="150000"/>
              </a:lnSpc>
              <a:buNone/>
            </a:pPr>
            <a:r>
              <a:rPr b="0" lang="en-US" sz="3200" spc="-1" strike="noStrike">
                <a:solidFill>
                  <a:schemeClr val="accent1"/>
                </a:solidFill>
                <a:latin typeface="Arial"/>
              </a:rPr>
              <a:t>      </a:t>
            </a:r>
            <a:r>
              <a:rPr b="1" lang="en-US" sz="2400" spc="-1" strike="noStrike" u="sng">
                <a:solidFill>
                  <a:schemeClr val="dk1"/>
                </a:solidFill>
                <a:uFillTx/>
                <a:latin typeface="Times New Roman"/>
              </a:rPr>
              <a:t>LITERATURE REVIEW</a:t>
            </a:r>
            <a:endParaRPr b="0" lang="en-US" sz="2400" spc="-1" strike="noStrike">
              <a:solidFill>
                <a:schemeClr val="dk1"/>
              </a:solidFill>
              <a:latin typeface="Arial"/>
            </a:endParaRPr>
          </a:p>
        </p:txBody>
      </p:sp>
      <p:sp>
        <p:nvSpPr>
          <p:cNvPr id="93" name="PlaceHolder 2"/>
          <p:cNvSpPr>
            <a:spLocks noGrp="1"/>
          </p:cNvSpPr>
          <p:nvPr>
            <p:ph type="dt" idx="10"/>
          </p:nvPr>
        </p:nvSpPr>
        <p:spPr>
          <a:xfrm>
            <a:off x="457200" y="6356520"/>
            <a:ext cx="2133360" cy="364680"/>
          </a:xfrm>
          <a:prstGeom prst="rect">
            <a:avLst/>
          </a:prstGeom>
          <a:noFill/>
          <a:ln w="0">
            <a:noFill/>
          </a:ln>
        </p:spPr>
        <p:txBody>
          <a:bodyPr lIns="0" rIns="0" tIns="0" bIns="0" anchor="b">
            <a:noAutofit/>
          </a:bodyPr>
          <a:lstStyle>
            <a:lvl1pPr indent="0">
              <a:lnSpc>
                <a:spcPct val="100000"/>
              </a:lnSpc>
              <a:buNone/>
              <a:defRPr b="0" lang="en-US" sz="1000" spc="-1" strike="noStrike">
                <a:solidFill>
                  <a:schemeClr val="dk1"/>
                </a:solidFill>
                <a:latin typeface="Arial"/>
              </a:defRPr>
            </a:lvl1pPr>
          </a:lstStyle>
          <a:p>
            <a:pPr indent="0">
              <a:lnSpc>
                <a:spcPct val="100000"/>
              </a:lnSpc>
              <a:buNone/>
            </a:pPr>
            <a:fld id="{B86101F7-1A4C-47F3-9E14-2BAB8D8FF078}" type="datetime5">
              <a:rPr b="0" lang="en-US" sz="1000" spc="-1" strike="noStrike">
                <a:solidFill>
                  <a:schemeClr val="dk1"/>
                </a:solidFill>
                <a:latin typeface="Arial"/>
              </a:rPr>
              <a:t>Nov 16, 2023</a:t>
            </a:fld>
            <a:endParaRPr b="0" lang="en-CA" sz="1000" spc="-1" strike="noStrike">
              <a:solidFill>
                <a:srgbClr val="000000"/>
              </a:solidFill>
              <a:latin typeface="Times New Roman"/>
            </a:endParaRPr>
          </a:p>
        </p:txBody>
      </p:sp>
      <p:sp>
        <p:nvSpPr>
          <p:cNvPr id="94" name="Rectangle 4"/>
          <p:cNvSpPr/>
          <p:nvPr/>
        </p:nvSpPr>
        <p:spPr>
          <a:xfrm>
            <a:off x="990720" y="1600200"/>
            <a:ext cx="7467120" cy="4615920"/>
          </a:xfrm>
          <a:prstGeom prst="rect">
            <a:avLst/>
          </a:prstGeom>
          <a:noFill/>
          <a:ln w="0">
            <a:noFill/>
          </a:ln>
        </p:spPr>
        <p:style>
          <a:lnRef idx="0"/>
          <a:fillRef idx="0"/>
          <a:effectRef idx="0"/>
          <a:fontRef idx="minor"/>
        </p:style>
        <p:txBody>
          <a:bodyPr lIns="90000" rIns="90000" tIns="45000" bIns="45000" anchor="t">
            <a:spAutoFit/>
          </a:bodyPr>
          <a:p>
            <a:pPr algn="just">
              <a:lnSpc>
                <a:spcPct val="150000"/>
              </a:lnSpc>
              <a:spcAft>
                <a:spcPts val="1001"/>
              </a:spcAft>
              <a:tabLst>
                <a:tab algn="l" pos="0"/>
              </a:tabLst>
            </a:pPr>
            <a:r>
              <a:rPr b="0" lang="en-IN" sz="1800" spc="-1" strike="noStrike">
                <a:solidFill>
                  <a:schemeClr val="dk1"/>
                </a:solidFill>
                <a:latin typeface="Times New Roman"/>
                <a:ea typeface="Calibri"/>
              </a:rPr>
              <a:t>Srinivasa Reddy et al.., presented a paper on </a:t>
            </a:r>
            <a:r>
              <a:rPr b="1" lang="en-IN" sz="1800" spc="-1" strike="noStrike">
                <a:solidFill>
                  <a:schemeClr val="dk1"/>
                </a:solidFill>
                <a:latin typeface="Times New Roman"/>
                <a:ea typeface="Calibri"/>
              </a:rPr>
              <a:t>DIAGNOSIS OF FAULT AND MONITORING OF SMALL WIND TURBINE USING ARDUINO</a:t>
            </a:r>
            <a:r>
              <a:rPr b="0" lang="en-IN" sz="1800" spc="-1" strike="noStrike">
                <a:solidFill>
                  <a:schemeClr val="dk1"/>
                </a:solidFill>
                <a:latin typeface="Times New Roman"/>
                <a:ea typeface="Calibri"/>
              </a:rPr>
              <a:t>. They use an Arduino Uno to construct a problem patient monitoring system for small wind turbines simulation. The Arduino Uno, microcontroller board that uses the ATmega168 or ATmega328 microcontrollers. The ATmega328 is used in this project. Think Speak is an API (Application Programming Interface) for IoT that also functions as a web service. They used this to create programmes for clients based on data obtained from sensors, which aids in real-time data collecting, data processing, and user-friendly presentation. They communicated through telegram, a cloud-based text messaging service. Telegram is common in the business world of small-scale applications.</a:t>
            </a:r>
            <a:endParaRPr b="0" lang="en-CA"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PlaceHolder 1"/>
          <p:cNvSpPr>
            <a:spLocks noGrp="1"/>
          </p:cNvSpPr>
          <p:nvPr>
            <p:ph type="dt" idx="11"/>
          </p:nvPr>
        </p:nvSpPr>
        <p:spPr>
          <a:xfrm>
            <a:off x="457200" y="6356520"/>
            <a:ext cx="2133360" cy="364680"/>
          </a:xfrm>
          <a:prstGeom prst="rect">
            <a:avLst/>
          </a:prstGeom>
          <a:noFill/>
          <a:ln w="0">
            <a:noFill/>
          </a:ln>
        </p:spPr>
        <p:txBody>
          <a:bodyPr lIns="0" rIns="0" tIns="0" bIns="0" anchor="b">
            <a:noAutofit/>
          </a:bodyPr>
          <a:lstStyle>
            <a:lvl1pPr indent="0">
              <a:lnSpc>
                <a:spcPct val="100000"/>
              </a:lnSpc>
              <a:buNone/>
              <a:defRPr b="0" lang="en-US" sz="1000" spc="-1" strike="noStrike">
                <a:solidFill>
                  <a:schemeClr val="dk1"/>
                </a:solidFill>
                <a:latin typeface="Arial"/>
              </a:defRPr>
            </a:lvl1pPr>
          </a:lstStyle>
          <a:p>
            <a:pPr indent="0">
              <a:lnSpc>
                <a:spcPct val="100000"/>
              </a:lnSpc>
              <a:buNone/>
            </a:pPr>
            <a:fld id="{AB398D6C-2981-4059-8609-216ED2B57E37}" type="datetime5">
              <a:rPr b="0" lang="en-US" sz="1000" spc="-1" strike="noStrike">
                <a:solidFill>
                  <a:schemeClr val="dk1"/>
                </a:solidFill>
                <a:latin typeface="Arial"/>
              </a:rPr>
              <a:t>Nov 16, 2023</a:t>
            </a:fld>
            <a:endParaRPr b="0" lang="en-CA" sz="1000" spc="-1" strike="noStrike">
              <a:solidFill>
                <a:srgbClr val="000000"/>
              </a:solidFill>
              <a:latin typeface="Times New Roman"/>
            </a:endParaRPr>
          </a:p>
        </p:txBody>
      </p:sp>
      <p:sp>
        <p:nvSpPr>
          <p:cNvPr id="96" name="Rectangle 2"/>
          <p:cNvSpPr/>
          <p:nvPr/>
        </p:nvSpPr>
        <p:spPr>
          <a:xfrm>
            <a:off x="827640" y="980640"/>
            <a:ext cx="7704360" cy="4743000"/>
          </a:xfrm>
          <a:prstGeom prst="rect">
            <a:avLst/>
          </a:prstGeom>
          <a:noFill/>
          <a:ln w="0">
            <a:noFill/>
          </a:ln>
        </p:spPr>
        <p:style>
          <a:lnRef idx="0"/>
          <a:fillRef idx="0"/>
          <a:effectRef idx="0"/>
          <a:fontRef idx="minor"/>
        </p:style>
        <p:txBody>
          <a:bodyPr lIns="90000" rIns="90000" tIns="45000" bIns="45000" anchor="t">
            <a:spAutoFit/>
          </a:bodyPr>
          <a:p>
            <a:pPr marL="285840" indent="-285840" algn="just">
              <a:lnSpc>
                <a:spcPct val="150000"/>
              </a:lnSpc>
              <a:spcAft>
                <a:spcPts val="1001"/>
              </a:spcAft>
              <a:buClr>
                <a:srgbClr val="000000"/>
              </a:buClr>
              <a:buFont typeface="Arial"/>
              <a:buChar char="•"/>
            </a:pPr>
            <a:r>
              <a:rPr b="0" lang="en-IN" sz="1800" spc="-1" strike="noStrike">
                <a:solidFill>
                  <a:schemeClr val="dk1"/>
                </a:solidFill>
                <a:latin typeface="Times New Roman"/>
              </a:rPr>
              <a:t>R.Tharini et al.., presented a paper on </a:t>
            </a:r>
            <a:r>
              <a:rPr b="1" lang="en-IN" sz="1800" spc="-1" strike="noStrike">
                <a:solidFill>
                  <a:schemeClr val="dk1"/>
                </a:solidFill>
                <a:latin typeface="Times New Roman"/>
              </a:rPr>
              <a:t>FAULT DIAGNOSIS OF WIND TURBINE PLANETARY GEARBOX WITH IOT </a:t>
            </a:r>
            <a:r>
              <a:rPr b="0" lang="en-IN" sz="1800" spc="-1" strike="noStrike">
                <a:solidFill>
                  <a:schemeClr val="dk1"/>
                </a:solidFill>
                <a:latin typeface="Times New Roman"/>
              </a:rPr>
              <a:t>. In this study, condition monitoring and diagnostics with fault diagnosis being a crucial tool for detecting problems is performed. For the goal of measurement validation, they created detection and isolation strategies for sensor calibration drifts. The gearbox issue is the most common fault in wind turbines. </a:t>
            </a:r>
            <a:endParaRPr b="0" lang="en-CA" sz="1800" spc="-1" strike="noStrike">
              <a:solidFill>
                <a:srgbClr val="000000"/>
              </a:solidFill>
              <a:latin typeface="Arial"/>
            </a:endParaRPr>
          </a:p>
          <a:p>
            <a:pPr marL="285840" indent="-285840" algn="just">
              <a:lnSpc>
                <a:spcPct val="150000"/>
              </a:lnSpc>
              <a:spcAft>
                <a:spcPts val="1001"/>
              </a:spcAft>
              <a:buClr>
                <a:srgbClr val="000000"/>
              </a:buClr>
              <a:buFont typeface="Arial"/>
              <a:buChar char="•"/>
            </a:pPr>
            <a:r>
              <a:rPr b="0" lang="en-IN" sz="1800" spc="-1" strike="noStrike">
                <a:solidFill>
                  <a:schemeClr val="dk1"/>
                </a:solidFill>
                <a:latin typeface="Times New Roman"/>
              </a:rPr>
              <a:t>The wireless sensor was used for signal acquisition, and a piezoelectric vibration energy harvester was used to secure the wireless sensor's energy supply. As a result, the suggested approach has the best diagnostic; it also has strong application potential. The outcome gives technicians early warnings, improves equipment performance, and reduces wind turbine system downtime</a:t>
            </a:r>
            <a:endParaRPr b="0" lang="en-CA"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 name="PlaceHolder 1"/>
          <p:cNvSpPr>
            <a:spLocks noGrp="1"/>
          </p:cNvSpPr>
          <p:nvPr>
            <p:ph type="dt" idx="12"/>
          </p:nvPr>
        </p:nvSpPr>
        <p:spPr>
          <a:xfrm>
            <a:off x="457200" y="6356520"/>
            <a:ext cx="2133360" cy="364680"/>
          </a:xfrm>
          <a:prstGeom prst="rect">
            <a:avLst/>
          </a:prstGeom>
          <a:noFill/>
          <a:ln w="0">
            <a:noFill/>
          </a:ln>
        </p:spPr>
        <p:txBody>
          <a:bodyPr lIns="0" rIns="0" tIns="0" bIns="0" anchor="b">
            <a:noAutofit/>
          </a:bodyPr>
          <a:lstStyle>
            <a:lvl1pPr indent="0">
              <a:lnSpc>
                <a:spcPct val="100000"/>
              </a:lnSpc>
              <a:buNone/>
              <a:defRPr b="0" lang="en-US" sz="1000" spc="-1" strike="noStrike">
                <a:solidFill>
                  <a:schemeClr val="dk1"/>
                </a:solidFill>
                <a:latin typeface="Arial"/>
              </a:defRPr>
            </a:lvl1pPr>
          </a:lstStyle>
          <a:p>
            <a:pPr indent="0">
              <a:lnSpc>
                <a:spcPct val="100000"/>
              </a:lnSpc>
              <a:buNone/>
            </a:pPr>
            <a:fld id="{240B9D72-70AD-458F-9CD3-BCCC8E8E0A89}" type="datetime5">
              <a:rPr b="0" lang="en-US" sz="1000" spc="-1" strike="noStrike">
                <a:solidFill>
                  <a:schemeClr val="dk1"/>
                </a:solidFill>
                <a:latin typeface="Arial"/>
              </a:rPr>
              <a:t>Nov 16, 2023</a:t>
            </a:fld>
            <a:endParaRPr b="0" lang="en-CA" sz="1000" spc="-1" strike="noStrike">
              <a:solidFill>
                <a:srgbClr val="000000"/>
              </a:solidFill>
              <a:latin typeface="Times New Roman"/>
            </a:endParaRPr>
          </a:p>
        </p:txBody>
      </p:sp>
      <p:sp>
        <p:nvSpPr>
          <p:cNvPr id="98" name="Rectangle 2"/>
          <p:cNvSpPr/>
          <p:nvPr/>
        </p:nvSpPr>
        <p:spPr>
          <a:xfrm>
            <a:off x="899640" y="1628640"/>
            <a:ext cx="7848360" cy="3792960"/>
          </a:xfrm>
          <a:prstGeom prst="rect">
            <a:avLst/>
          </a:prstGeom>
          <a:noFill/>
          <a:ln w="0">
            <a:noFill/>
          </a:ln>
        </p:spPr>
        <p:style>
          <a:lnRef idx="0"/>
          <a:fillRef idx="0"/>
          <a:effectRef idx="0"/>
          <a:fontRef idx="minor"/>
        </p:style>
        <p:txBody>
          <a:bodyPr lIns="90000" rIns="90000" tIns="45000" bIns="45000" anchor="t">
            <a:spAutoFit/>
          </a:bodyPr>
          <a:p>
            <a:pPr algn="just">
              <a:lnSpc>
                <a:spcPct val="150000"/>
              </a:lnSpc>
              <a:spcAft>
                <a:spcPts val="1001"/>
              </a:spcAft>
              <a:tabLst>
                <a:tab algn="l" pos="0"/>
              </a:tabLst>
            </a:pPr>
            <a:r>
              <a:rPr b="0" lang="en-IN" sz="1800" spc="-1" strike="noStrike">
                <a:solidFill>
                  <a:schemeClr val="dk1"/>
                </a:solidFill>
                <a:latin typeface="Times New Roman"/>
                <a:ea typeface="Calibri"/>
              </a:rPr>
              <a:t>S. Kalaivani et al. presented about </a:t>
            </a:r>
            <a:r>
              <a:rPr b="1" lang="en-IN" sz="1800" spc="-1" strike="noStrike">
                <a:solidFill>
                  <a:schemeClr val="dk1"/>
                </a:solidFill>
                <a:latin typeface="Times New Roman"/>
                <a:ea typeface="Calibri"/>
              </a:rPr>
              <a:t>IOT BASED SMART AND EFFICIENT WIND TURBINE MONITORING SYSTEM. </a:t>
            </a:r>
            <a:r>
              <a:rPr b="0" lang="en-IN" sz="1800" spc="-1" strike="noStrike">
                <a:solidFill>
                  <a:schemeClr val="dk1"/>
                </a:solidFill>
                <a:latin typeface="Times New Roman"/>
                <a:ea typeface="Calibri"/>
              </a:rPr>
              <a:t>The literature studies on fault information augmentation from complex interruptions and operating mode impacts removal are summarised for signal processing techniques discussed in Section 3. The experiments on feature extraction and fault diagnostic technique are summarised in Section 4. Finally, numerous open research issues for the future are presented and addressed. They sought to examine existing methodologies in terms of their use in the planetary gearbox failure diagnostics by describing the problems they solved and how they handled them.</a:t>
            </a:r>
            <a:endParaRPr b="0" lang="en-CA"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 name="PlaceHolder 1"/>
          <p:cNvSpPr>
            <a:spLocks noGrp="1"/>
          </p:cNvSpPr>
          <p:nvPr>
            <p:ph type="title"/>
          </p:nvPr>
        </p:nvSpPr>
        <p:spPr>
          <a:xfrm>
            <a:off x="914400" y="1524240"/>
            <a:ext cx="7924320" cy="533160"/>
          </a:xfrm>
          <a:prstGeom prst="rect">
            <a:avLst/>
          </a:prstGeom>
          <a:noFill/>
          <a:ln w="9360">
            <a:noFill/>
          </a:ln>
        </p:spPr>
        <p:txBody>
          <a:bodyPr numCol="1" spcCol="0" lIns="0" rIns="0" tIns="45720" bIns="0" anchor="b">
            <a:noAutofit/>
          </a:bodyPr>
          <a:p>
            <a:pPr indent="0">
              <a:lnSpc>
                <a:spcPct val="100000"/>
              </a:lnSpc>
              <a:buNone/>
            </a:pPr>
            <a:r>
              <a:rPr b="0" lang="en-IN" sz="3200" spc="-1" strike="noStrike" u="sng">
                <a:solidFill>
                  <a:schemeClr val="accent1"/>
                </a:solidFill>
                <a:uFillTx/>
                <a:latin typeface="Arial"/>
              </a:rPr>
              <a:t> </a:t>
            </a:r>
            <a:r>
              <a:rPr b="1" lang="en-IN" sz="2400" spc="-1" strike="noStrike" u="sng">
                <a:solidFill>
                  <a:schemeClr val="dk1"/>
                </a:solidFill>
                <a:uFillTx/>
                <a:latin typeface="Times New Roman"/>
              </a:rPr>
              <a:t>PROBLEM IDENTIFICATION </a:t>
            </a:r>
            <a:r>
              <a:rPr b="1" lang="en-IN" sz="2000" spc="-1" strike="noStrike" u="sng">
                <a:solidFill>
                  <a:schemeClr val="dk1"/>
                </a:solidFill>
                <a:uFillTx/>
                <a:latin typeface="Times New Roman"/>
              </a:rPr>
              <a:t>:</a:t>
            </a:r>
            <a:endParaRPr b="0" lang="en-US" sz="2000" spc="-1" strike="noStrike">
              <a:solidFill>
                <a:schemeClr val="dk1"/>
              </a:solidFill>
              <a:latin typeface="Arial"/>
            </a:endParaRPr>
          </a:p>
        </p:txBody>
      </p:sp>
      <p:sp>
        <p:nvSpPr>
          <p:cNvPr id="100" name="PlaceHolder 2"/>
          <p:cNvSpPr>
            <a:spLocks noGrp="1"/>
          </p:cNvSpPr>
          <p:nvPr>
            <p:ph/>
          </p:nvPr>
        </p:nvSpPr>
        <p:spPr>
          <a:xfrm>
            <a:off x="914400" y="2438280"/>
            <a:ext cx="7924320" cy="2590560"/>
          </a:xfrm>
          <a:prstGeom prst="rect">
            <a:avLst/>
          </a:prstGeom>
          <a:noFill/>
          <a:ln w="9360">
            <a:noFill/>
          </a:ln>
        </p:spPr>
        <p:txBody>
          <a:bodyPr numCol="1" spcCol="0" lIns="91440" rIns="91440" tIns="45720" bIns="45720" anchor="t">
            <a:noAutofit/>
          </a:bodyPr>
          <a:p>
            <a:pPr lvl="1" marL="639720" indent="-246240" algn="just">
              <a:lnSpc>
                <a:spcPct val="150000"/>
              </a:lnSpc>
              <a:spcBef>
                <a:spcPts val="360"/>
              </a:spcBef>
              <a:buClr>
                <a:srgbClr val="000000"/>
              </a:buClr>
              <a:buSzPct val="80000"/>
              <a:buFont typeface="Wingdings" charset="2"/>
              <a:buChar char=""/>
            </a:pPr>
            <a:r>
              <a:rPr b="0" lang="en-US" sz="1800" spc="-1" strike="noStrike">
                <a:solidFill>
                  <a:schemeClr val="dk1"/>
                </a:solidFill>
                <a:latin typeface="Times New Roman"/>
              </a:rPr>
              <a:t>We are taking most of the renewable energy through wind turbine</a:t>
            </a:r>
            <a:r>
              <a:rPr b="1" lang="en-US" sz="1800" spc="-1" strike="noStrike">
                <a:solidFill>
                  <a:schemeClr val="dk1"/>
                </a:solidFill>
                <a:latin typeface="Times New Roman"/>
              </a:rPr>
              <a:t>.</a:t>
            </a:r>
            <a:endParaRPr b="0" lang="en-US" sz="1800" spc="-1" strike="noStrike">
              <a:solidFill>
                <a:schemeClr val="dk1"/>
              </a:solidFill>
              <a:latin typeface="Arial"/>
            </a:endParaRPr>
          </a:p>
          <a:p>
            <a:pPr lvl="1" marL="639720" indent="-246240" algn="just">
              <a:lnSpc>
                <a:spcPct val="150000"/>
              </a:lnSpc>
              <a:spcBef>
                <a:spcPts val="360"/>
              </a:spcBef>
              <a:buClr>
                <a:srgbClr val="000000"/>
              </a:buClr>
              <a:buSzPct val="80000"/>
              <a:buFont typeface="Wingdings" charset="2"/>
              <a:buChar char=""/>
            </a:pPr>
            <a:r>
              <a:rPr b="0" lang="en-US" sz="1800" spc="-1" strike="noStrike">
                <a:solidFill>
                  <a:schemeClr val="dk1"/>
                </a:solidFill>
                <a:latin typeface="Times New Roman"/>
              </a:rPr>
              <a:t>In that, human intervention is higher. For fault diagnosis, human presence is needed in that turbine installation.</a:t>
            </a:r>
            <a:endParaRPr b="0" lang="en-US" sz="1800" spc="-1" strike="noStrike">
              <a:solidFill>
                <a:schemeClr val="dk1"/>
              </a:solidFill>
              <a:latin typeface="Arial"/>
            </a:endParaRPr>
          </a:p>
          <a:p>
            <a:pPr lvl="1" marL="639720" indent="-246240" algn="just">
              <a:lnSpc>
                <a:spcPct val="150000"/>
              </a:lnSpc>
              <a:spcBef>
                <a:spcPts val="360"/>
              </a:spcBef>
              <a:buClr>
                <a:srgbClr val="000000"/>
              </a:buClr>
              <a:buSzPct val="80000"/>
              <a:buFont typeface="Wingdings" charset="2"/>
              <a:buChar char=""/>
            </a:pPr>
            <a:r>
              <a:rPr b="0" lang="en-US" sz="1800" spc="-1" strike="noStrike">
                <a:solidFill>
                  <a:schemeClr val="dk1"/>
                </a:solidFill>
                <a:latin typeface="Times New Roman"/>
              </a:rPr>
              <a:t>To reduce the human intervention we are moving to automatic fault diagnosis in wind turbine using Internet of Things.</a:t>
            </a:r>
            <a:endParaRPr b="0" lang="en-US" sz="1800" spc="-1" strike="noStrike">
              <a:solidFill>
                <a:schemeClr val="dk1"/>
              </a:solidFill>
              <a:latin typeface="Arial"/>
            </a:endParaRPr>
          </a:p>
          <a:p>
            <a:pPr marL="272880" indent="0">
              <a:lnSpc>
                <a:spcPct val="100000"/>
              </a:lnSpc>
              <a:spcBef>
                <a:spcPts val="320"/>
              </a:spcBef>
              <a:buNone/>
              <a:tabLst>
                <a:tab algn="l" pos="0"/>
              </a:tabLst>
            </a:pPr>
            <a:endParaRPr b="0" lang="en-US" sz="1600" spc="-1" strike="noStrike">
              <a:solidFill>
                <a:schemeClr val="dk1"/>
              </a:solidFill>
              <a:latin typeface="Arial"/>
            </a:endParaRPr>
          </a:p>
        </p:txBody>
      </p:sp>
      <p:sp>
        <p:nvSpPr>
          <p:cNvPr id="101" name="PlaceHolder 3"/>
          <p:cNvSpPr>
            <a:spLocks noGrp="1"/>
          </p:cNvSpPr>
          <p:nvPr>
            <p:ph type="dt" idx="13"/>
          </p:nvPr>
        </p:nvSpPr>
        <p:spPr>
          <a:xfrm>
            <a:off x="457200" y="6356520"/>
            <a:ext cx="2133360" cy="364680"/>
          </a:xfrm>
          <a:prstGeom prst="rect">
            <a:avLst/>
          </a:prstGeom>
          <a:noFill/>
          <a:ln w="0">
            <a:noFill/>
          </a:ln>
        </p:spPr>
        <p:txBody>
          <a:bodyPr lIns="0" rIns="0" tIns="0" bIns="0" anchor="b">
            <a:noAutofit/>
          </a:bodyPr>
          <a:lstStyle>
            <a:lvl1pPr indent="0">
              <a:lnSpc>
                <a:spcPct val="100000"/>
              </a:lnSpc>
              <a:buNone/>
              <a:defRPr b="0" lang="en-US" sz="1000" spc="-1" strike="noStrike">
                <a:solidFill>
                  <a:schemeClr val="dk1"/>
                </a:solidFill>
                <a:latin typeface="Arial"/>
              </a:defRPr>
            </a:lvl1pPr>
          </a:lstStyle>
          <a:p>
            <a:pPr indent="0">
              <a:lnSpc>
                <a:spcPct val="100000"/>
              </a:lnSpc>
              <a:buNone/>
            </a:pPr>
            <a:fld id="{D47FBB08-2F1E-4306-8A21-C335F21221B6}" type="datetime5">
              <a:rPr b="0" lang="en-US" sz="1000" spc="-1" strike="noStrike">
                <a:solidFill>
                  <a:schemeClr val="dk1"/>
                </a:solidFill>
                <a:latin typeface="Arial"/>
              </a:rPr>
              <a:t>Nov 16, 2023</a:t>
            </a:fld>
            <a:endParaRPr b="0" lang="en-CA" sz="1000" spc="-1" strike="noStrike">
              <a:solidFill>
                <a:srgbClr val="000000"/>
              </a:solidFill>
              <a:latin typeface="Times New Roman"/>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PlaceHolder 1"/>
          <p:cNvSpPr>
            <a:spLocks noGrp="1"/>
          </p:cNvSpPr>
          <p:nvPr>
            <p:ph type="dt" idx="14"/>
          </p:nvPr>
        </p:nvSpPr>
        <p:spPr>
          <a:xfrm>
            <a:off x="457200" y="6356520"/>
            <a:ext cx="2133360" cy="364680"/>
          </a:xfrm>
          <a:prstGeom prst="rect">
            <a:avLst/>
          </a:prstGeom>
          <a:noFill/>
          <a:ln w="0">
            <a:noFill/>
          </a:ln>
        </p:spPr>
        <p:txBody>
          <a:bodyPr lIns="0" rIns="0" tIns="0" bIns="0" anchor="b">
            <a:noAutofit/>
          </a:bodyPr>
          <a:lstStyle>
            <a:lvl1pPr indent="0">
              <a:lnSpc>
                <a:spcPct val="100000"/>
              </a:lnSpc>
              <a:buNone/>
              <a:defRPr b="0" lang="en-US" sz="1000" spc="-1" strike="noStrike">
                <a:solidFill>
                  <a:schemeClr val="dk1"/>
                </a:solidFill>
                <a:latin typeface="Arial"/>
              </a:defRPr>
            </a:lvl1pPr>
          </a:lstStyle>
          <a:p>
            <a:pPr indent="0">
              <a:lnSpc>
                <a:spcPct val="100000"/>
              </a:lnSpc>
              <a:buNone/>
            </a:pPr>
            <a:fld id="{3E288086-D3CF-4B1D-A7EC-A6F3AFDF6697}" type="datetime5">
              <a:rPr b="0" lang="en-US" sz="1000" spc="-1" strike="noStrike">
                <a:solidFill>
                  <a:schemeClr val="dk1"/>
                </a:solidFill>
                <a:latin typeface="Arial"/>
              </a:rPr>
              <a:t>Nov 16, 2023</a:t>
            </a:fld>
            <a:endParaRPr b="0" lang="en-CA" sz="1000" spc="-1" strike="noStrike">
              <a:solidFill>
                <a:srgbClr val="000000"/>
              </a:solidFill>
              <a:latin typeface="Times New Roman"/>
            </a:endParaRPr>
          </a:p>
        </p:txBody>
      </p:sp>
      <p:sp>
        <p:nvSpPr>
          <p:cNvPr id="103" name="Rectangle 5"/>
          <p:cNvSpPr/>
          <p:nvPr/>
        </p:nvSpPr>
        <p:spPr>
          <a:xfrm>
            <a:off x="2824200" y="387720"/>
            <a:ext cx="4134960" cy="45540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1" lang="en-IN" sz="2400" spc="-1" strike="noStrike" u="sng">
                <a:solidFill>
                  <a:schemeClr val="dk1"/>
                </a:solidFill>
                <a:uFillTx/>
                <a:latin typeface="Times New Roman"/>
              </a:rPr>
              <a:t>MODULE DESCRIPTION </a:t>
            </a:r>
            <a:endParaRPr b="0" lang="en-CA" sz="2400" spc="-1" strike="noStrike">
              <a:solidFill>
                <a:srgbClr val="000000"/>
              </a:solidFill>
              <a:latin typeface="Arial"/>
            </a:endParaRPr>
          </a:p>
        </p:txBody>
      </p:sp>
      <p:sp>
        <p:nvSpPr>
          <p:cNvPr id="104" name="Rectangle 6"/>
          <p:cNvSpPr/>
          <p:nvPr/>
        </p:nvSpPr>
        <p:spPr>
          <a:xfrm>
            <a:off x="827640" y="1772640"/>
            <a:ext cx="8244000" cy="1324080"/>
          </a:xfrm>
          <a:prstGeom prst="rect">
            <a:avLst/>
          </a:prstGeom>
          <a:noFill/>
          <a:ln w="0">
            <a:noFill/>
          </a:ln>
        </p:spPr>
        <p:style>
          <a:lnRef idx="0"/>
          <a:fillRef idx="0"/>
          <a:effectRef idx="0"/>
          <a:fontRef idx="minor"/>
        </p:style>
        <p:txBody>
          <a:bodyPr lIns="90000" rIns="90000" tIns="45000" bIns="45000" anchor="t">
            <a:spAutoFit/>
          </a:bodyPr>
          <a:p>
            <a:pPr algn="just">
              <a:lnSpc>
                <a:spcPct val="150000"/>
              </a:lnSpc>
              <a:spcAft>
                <a:spcPts val="1009"/>
              </a:spcAft>
              <a:tabLst>
                <a:tab algn="l" pos="0"/>
              </a:tabLst>
            </a:pPr>
            <a:r>
              <a:rPr b="0" lang="en-IN" sz="1800" spc="-1" strike="noStrike">
                <a:solidFill>
                  <a:schemeClr val="dk1"/>
                </a:solidFill>
                <a:latin typeface="Times New Roman"/>
                <a:ea typeface="Calibri"/>
              </a:rPr>
              <a:t>ThingSpeak is a cloud-based IoT analytics tool that lets you aggregate, visualise, and analyse live data streams. ThingSpeak provides real-time visualisations of data sent to the platform by your devices.</a:t>
            </a:r>
            <a:endParaRPr b="0" lang="en-CA" sz="1800" spc="-1" strike="noStrike">
              <a:solidFill>
                <a:srgbClr val="000000"/>
              </a:solidFill>
              <a:latin typeface="Arial"/>
            </a:endParaRPr>
          </a:p>
        </p:txBody>
      </p:sp>
      <p:pic>
        <p:nvPicPr>
          <p:cNvPr id="105" name="Picture 7" descr=""/>
          <p:cNvPicPr/>
          <p:nvPr/>
        </p:nvPicPr>
        <p:blipFill>
          <a:blip r:embed="rId1"/>
          <a:srcRect l="0" t="12367" r="0" b="5133"/>
          <a:stretch/>
        </p:blipFill>
        <p:spPr>
          <a:xfrm>
            <a:off x="1763640" y="3347640"/>
            <a:ext cx="6255360" cy="3096000"/>
          </a:xfrm>
          <a:prstGeom prst="rect">
            <a:avLst/>
          </a:prstGeom>
          <a:ln cap="sq" w="38100">
            <a:solidFill>
              <a:srgbClr val="000000"/>
            </a:solidFill>
            <a:miter/>
          </a:ln>
          <a:effectLst>
            <a:outerShdw algn="tl" blurRad="50760" dir="2700000" dist="37674" rotWithShape="0">
              <a:srgbClr val="000000">
                <a:alpha val="43000"/>
              </a:srgbClr>
            </a:outerShdw>
          </a:effectLst>
        </p:spPr>
      </p:pic>
      <p:sp>
        <p:nvSpPr>
          <p:cNvPr id="106" name="Rectangle 8"/>
          <p:cNvSpPr/>
          <p:nvPr/>
        </p:nvSpPr>
        <p:spPr>
          <a:xfrm>
            <a:off x="849600" y="1264680"/>
            <a:ext cx="1561680" cy="3945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pPr>
            <a:r>
              <a:rPr b="1" lang="en-IN" sz="2000" spc="-1" strike="noStrike">
                <a:solidFill>
                  <a:schemeClr val="dk1"/>
                </a:solidFill>
                <a:latin typeface="Times New Roman"/>
              </a:rPr>
              <a:t>ThingSpeak </a:t>
            </a:r>
            <a:endParaRPr b="0" lang="en-CA"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 name="PlaceHolder 1"/>
          <p:cNvSpPr>
            <a:spLocks noGrp="1"/>
          </p:cNvSpPr>
          <p:nvPr>
            <p:ph type="dt" idx="15"/>
          </p:nvPr>
        </p:nvSpPr>
        <p:spPr>
          <a:xfrm>
            <a:off x="457200" y="6356520"/>
            <a:ext cx="2133360" cy="364680"/>
          </a:xfrm>
          <a:prstGeom prst="rect">
            <a:avLst/>
          </a:prstGeom>
          <a:noFill/>
          <a:ln w="0">
            <a:noFill/>
          </a:ln>
        </p:spPr>
        <p:txBody>
          <a:bodyPr lIns="0" rIns="0" tIns="0" bIns="0" anchor="b">
            <a:noAutofit/>
          </a:bodyPr>
          <a:lstStyle>
            <a:lvl1pPr indent="0">
              <a:lnSpc>
                <a:spcPct val="100000"/>
              </a:lnSpc>
              <a:buNone/>
              <a:defRPr b="0" lang="en-US" sz="1000" spc="-1" strike="noStrike">
                <a:solidFill>
                  <a:schemeClr val="dk1"/>
                </a:solidFill>
                <a:latin typeface="Arial"/>
              </a:defRPr>
            </a:lvl1pPr>
          </a:lstStyle>
          <a:p>
            <a:pPr indent="0">
              <a:lnSpc>
                <a:spcPct val="100000"/>
              </a:lnSpc>
              <a:buNone/>
            </a:pPr>
            <a:fld id="{C5640296-D71A-46AE-92C5-6B1BF523ED2C}" type="datetime5">
              <a:rPr b="0" lang="en-US" sz="1000" spc="-1" strike="noStrike">
                <a:solidFill>
                  <a:schemeClr val="dk1"/>
                </a:solidFill>
                <a:latin typeface="Arial"/>
              </a:rPr>
              <a:t>Nov 16, 2023</a:t>
            </a:fld>
            <a:endParaRPr b="0" lang="en-CA" sz="1000" spc="-1" strike="noStrike">
              <a:solidFill>
                <a:srgbClr val="000000"/>
              </a:solidFill>
              <a:latin typeface="Times New Roman"/>
            </a:endParaRPr>
          </a:p>
        </p:txBody>
      </p:sp>
      <p:sp>
        <p:nvSpPr>
          <p:cNvPr id="108" name="Rectangle 4"/>
          <p:cNvSpPr/>
          <p:nvPr/>
        </p:nvSpPr>
        <p:spPr>
          <a:xfrm>
            <a:off x="899640" y="980640"/>
            <a:ext cx="7704360" cy="5164560"/>
          </a:xfrm>
          <a:prstGeom prst="rect">
            <a:avLst/>
          </a:prstGeom>
          <a:noFill/>
          <a:ln w="0">
            <a:noFill/>
          </a:ln>
        </p:spPr>
        <p:style>
          <a:lnRef idx="0"/>
          <a:fillRef idx="0"/>
          <a:effectRef idx="0"/>
          <a:fontRef idx="minor"/>
        </p:style>
        <p:txBody>
          <a:bodyPr lIns="90000" rIns="90000" tIns="45000" bIns="45000" anchor="t">
            <a:spAutoFit/>
          </a:bodyPr>
          <a:p>
            <a:pPr algn="just">
              <a:lnSpc>
                <a:spcPct val="150000"/>
              </a:lnSpc>
            </a:pPr>
            <a:endParaRPr b="0" lang="en-CA" sz="1800" spc="-1" strike="noStrike">
              <a:solidFill>
                <a:srgbClr val="000000"/>
              </a:solidFill>
              <a:latin typeface="Arial"/>
            </a:endParaRPr>
          </a:p>
          <a:p>
            <a:pPr algn="just">
              <a:lnSpc>
                <a:spcPct val="150000"/>
              </a:lnSpc>
            </a:pPr>
            <a:endParaRPr b="0" lang="en-CA" sz="1800" spc="-1" strike="noStrike">
              <a:solidFill>
                <a:srgbClr val="000000"/>
              </a:solidFill>
              <a:latin typeface="Arial"/>
            </a:endParaRPr>
          </a:p>
          <a:p>
            <a:pPr algn="just">
              <a:lnSpc>
                <a:spcPct val="150000"/>
              </a:lnSpc>
            </a:pPr>
            <a:r>
              <a:rPr b="0" lang="en-IN" sz="1800" spc="-1" strike="noStrike">
                <a:solidFill>
                  <a:srgbClr val="000000"/>
                </a:solidFill>
                <a:latin typeface="Times New Roman"/>
                <a:ea typeface="Calibri"/>
              </a:rPr>
              <a:t>The programming conditional expression "if this, then that" inspired IFTTT.</a:t>
            </a:r>
            <a:r>
              <a:rPr b="0" lang="en-IN" sz="1800" spc="-1" strike="noStrike">
                <a:solidFill>
                  <a:schemeClr val="dk1"/>
                </a:solidFill>
                <a:latin typeface="Times New Roman"/>
                <a:ea typeface="Calibri"/>
              </a:rPr>
              <a:t> The "this" element of an applet is the trigger. They are the things that make the action happen. You can get a notification based on a keyword or phrase from an RSS feed, for example.An applet's activities are the "that" component. They are the outputs that result from the trigger's input.</a:t>
            </a:r>
            <a:endParaRPr b="0" lang="en-CA" sz="1800" spc="-1" strike="noStrike">
              <a:solidFill>
                <a:srgbClr val="000000"/>
              </a:solidFill>
              <a:latin typeface="Arial"/>
            </a:endParaRPr>
          </a:p>
          <a:p>
            <a:pPr algn="just">
              <a:lnSpc>
                <a:spcPct val="150000"/>
              </a:lnSpc>
            </a:pPr>
            <a:r>
              <a:rPr b="0" lang="en-IN" sz="1800" spc="-1" strike="noStrike">
                <a:solidFill>
                  <a:schemeClr val="dk1"/>
                </a:solidFill>
                <a:latin typeface="Times New Roman"/>
                <a:ea typeface="Calibri"/>
              </a:rPr>
              <a:t>Triggers and Actions are used to create Applets (previously known as recipes). If you like a photo on Instagram (trigger), for example, an IFTTT app can transfer the image to our Dropbox account (action). Components are basic data provided from a trigger—for example, topic, body, attachments, received date, and sender's address from an email trigger.</a:t>
            </a:r>
            <a:endParaRPr b="0" lang="en-CA" sz="1800" spc="-1" strike="noStrike">
              <a:solidFill>
                <a:srgbClr val="000000"/>
              </a:solidFill>
              <a:latin typeface="Arial"/>
            </a:endParaRPr>
          </a:p>
          <a:p>
            <a:pPr>
              <a:lnSpc>
                <a:spcPct val="100000"/>
              </a:lnSpc>
            </a:pPr>
            <a:endParaRPr b="0" lang="en-CA" sz="1800" spc="-1" strike="noStrike">
              <a:solidFill>
                <a:srgbClr val="000000"/>
              </a:solidFill>
              <a:latin typeface="Arial"/>
            </a:endParaRPr>
          </a:p>
        </p:txBody>
      </p:sp>
      <p:sp>
        <p:nvSpPr>
          <p:cNvPr id="109" name="Rectangle 5"/>
          <p:cNvSpPr/>
          <p:nvPr/>
        </p:nvSpPr>
        <p:spPr>
          <a:xfrm>
            <a:off x="946440" y="1124640"/>
            <a:ext cx="2160000" cy="3945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1" lang="en-US" sz="2000" spc="-1" strike="noStrike" u="sng">
                <a:solidFill>
                  <a:schemeClr val="dk1"/>
                </a:solidFill>
                <a:uFillTx/>
                <a:latin typeface="Times New Roman"/>
              </a:rPr>
              <a:t>I</a:t>
            </a:r>
            <a:r>
              <a:rPr b="1" lang="en-IN" sz="2000" spc="-1" strike="noStrike" u="sng">
                <a:solidFill>
                  <a:schemeClr val="dk1"/>
                </a:solidFill>
                <a:uFillTx/>
                <a:latin typeface="Times New Roman"/>
              </a:rPr>
              <a:t>FTTT </a:t>
            </a:r>
            <a:endParaRPr b="0" lang="en-CA"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 name="PlaceHolder 1"/>
          <p:cNvSpPr>
            <a:spLocks noGrp="1"/>
          </p:cNvSpPr>
          <p:nvPr>
            <p:ph type="dt" idx="16"/>
          </p:nvPr>
        </p:nvSpPr>
        <p:spPr>
          <a:xfrm>
            <a:off x="457200" y="6356520"/>
            <a:ext cx="2133360" cy="364680"/>
          </a:xfrm>
          <a:prstGeom prst="rect">
            <a:avLst/>
          </a:prstGeom>
          <a:noFill/>
          <a:ln w="0">
            <a:noFill/>
          </a:ln>
        </p:spPr>
        <p:txBody>
          <a:bodyPr lIns="0" rIns="0" tIns="0" bIns="0" anchor="b">
            <a:noAutofit/>
          </a:bodyPr>
          <a:lstStyle>
            <a:lvl1pPr indent="0">
              <a:lnSpc>
                <a:spcPct val="100000"/>
              </a:lnSpc>
              <a:buNone/>
              <a:defRPr b="0" lang="en-US" sz="1000" spc="-1" strike="noStrike">
                <a:solidFill>
                  <a:schemeClr val="dk1"/>
                </a:solidFill>
                <a:latin typeface="Arial"/>
              </a:defRPr>
            </a:lvl1pPr>
          </a:lstStyle>
          <a:p>
            <a:pPr indent="0">
              <a:lnSpc>
                <a:spcPct val="100000"/>
              </a:lnSpc>
              <a:buNone/>
            </a:pPr>
            <a:fld id="{5655CFE1-15C5-42E8-8CB9-F9E717194E25}" type="datetime5">
              <a:rPr b="0" lang="en-US" sz="1000" spc="-1" strike="noStrike">
                <a:solidFill>
                  <a:schemeClr val="dk1"/>
                </a:solidFill>
                <a:latin typeface="Arial"/>
              </a:rPr>
              <a:t>Nov 16, 2023</a:t>
            </a:fld>
            <a:endParaRPr b="0" lang="en-CA" sz="1000" spc="-1" strike="noStrike">
              <a:solidFill>
                <a:srgbClr val="000000"/>
              </a:solidFill>
              <a:latin typeface="Times New Roman"/>
            </a:endParaRPr>
          </a:p>
        </p:txBody>
      </p:sp>
      <p:pic>
        <p:nvPicPr>
          <p:cNvPr id="111" name="Picture 4" descr=""/>
          <p:cNvPicPr/>
          <p:nvPr/>
        </p:nvPicPr>
        <p:blipFill>
          <a:blip r:embed="rId1"/>
          <a:srcRect l="0" t="13661" r="0" b="6176"/>
          <a:stretch/>
        </p:blipFill>
        <p:spPr>
          <a:xfrm>
            <a:off x="1187640" y="2349000"/>
            <a:ext cx="7272360" cy="3672000"/>
          </a:xfrm>
          <a:prstGeom prst="rect">
            <a:avLst/>
          </a:prstGeom>
          <a:ln cap="sq" w="38100">
            <a:solidFill>
              <a:srgbClr val="000000"/>
            </a:solidFill>
            <a:miter/>
          </a:ln>
          <a:effectLst>
            <a:outerShdw algn="tl" blurRad="50760" dir="2700000" dist="37674" rotWithShape="0">
              <a:srgbClr val="000000">
                <a:alpha val="43000"/>
              </a:srgbClr>
            </a:outerShdw>
          </a:effectLst>
        </p:spPr>
      </p:pic>
      <p:sp>
        <p:nvSpPr>
          <p:cNvPr id="112" name="Rectangle 5"/>
          <p:cNvSpPr/>
          <p:nvPr/>
        </p:nvSpPr>
        <p:spPr>
          <a:xfrm>
            <a:off x="1202760" y="1196640"/>
            <a:ext cx="2567520" cy="45540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pPr>
            <a:r>
              <a:rPr b="1" lang="en-US" sz="2400" spc="-1" strike="noStrike" u="sng">
                <a:solidFill>
                  <a:schemeClr val="dk1"/>
                </a:solidFill>
                <a:uFillTx/>
                <a:latin typeface="Times New Roman"/>
              </a:rPr>
              <a:t>I</a:t>
            </a:r>
            <a:r>
              <a:rPr b="1" lang="en-IN" sz="2400" spc="-1" strike="noStrike" u="sng">
                <a:solidFill>
                  <a:schemeClr val="dk1"/>
                </a:solidFill>
                <a:uFillTx/>
                <a:latin typeface="Times New Roman"/>
              </a:rPr>
              <a:t>f This Then That </a:t>
            </a:r>
            <a:endParaRPr b="0" lang="en-CA"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theme/_rels/theme2.xml.rels><?xml version="1.0" encoding="UTF-8"?>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xmlns:r="http://schemas.openxmlformats.org/officeDocument/2006/relationships" name="1_Custom Design">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xml><?xml version="1.0" encoding="utf-8"?>
<a:theme xmlns:a="http://schemas.openxmlformats.org/drawingml/2006/main" xmlns:r="http://schemas.openxmlformats.org/officeDocument/2006/relationships" name="Flow">
  <a:themeElements>
    <a:clrScheme name="Flow">
      <a:dk1>
        <a:srgbClr val="000000"/>
      </a:dk1>
      <a:lt1>
        <a:srgbClr val="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ffice Classic 2">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80000"/>
              </a:schemeClr>
            </a:gs>
            <a:gs pos="25000">
              <a:schemeClr val="phClr">
                <a:tint val="83000"/>
              </a:schemeClr>
            </a:gs>
            <a:gs pos="100000">
              <a:schemeClr val="phClr">
                <a:shade val="15000"/>
              </a:schemeClr>
            </a:gs>
          </a:gsLst>
          <a:path path="circle">
            <a:fillToRect l="10000" t="110000" r="10000" b="100000"/>
          </a:path>
          <a:tileRect l="0" t="0" r="0" b="0"/>
        </a:gradFill>
        <a:blipFill rotWithShape="0">
          <a:blip r:embed="rId1"/>
          <a:srcRect l="0" t="0" r="0" b="0"/>
          <a:tile tx="0" ty="0" sx="65000" sy="65000" flip="none" algn="tl"/>
        </a:blip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docProps/app.xml><?xml version="1.0" encoding="utf-8"?>
<Properties xmlns="http://schemas.openxmlformats.org/officeDocument/2006/extended-properties" xmlns:vt="http://schemas.openxmlformats.org/officeDocument/2006/docPropsVTypes">
  <Template>Foundry</Template>
  <TotalTime>18268</TotalTime>
  <Application>LibreOffice/7.6.2.1$Windows_X86_64 LibreOffice_project/56f7684011345957bbf33a7ee678afaf4d2ba333</Application>
  <AppVersion>15.0000</AppVersion>
  <Words>1049</Words>
  <Paragraphs>102</Paragraphs>
  <Company>KVITT</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2013-12-25T07:56:38Z</dcterms:created>
  <dc:creator>Staff</dc:creator>
  <dc:description/>
  <dc:language>en-CA</dc:language>
  <cp:lastModifiedBy/>
  <dcterms:modified xsi:type="dcterms:W3CDTF">2023-11-16T01:03:31Z</dcterms:modified>
  <cp:revision>1292</cp:revision>
  <dc:subject/>
  <dc:title>Slide 1</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3</vt:i4>
  </property>
  <property fmtid="{D5CDD505-2E9C-101B-9397-08002B2CF9AE}" pid="3" name="PresentationFormat">
    <vt:lpwstr>On-screen Show (4:3)</vt:lpwstr>
  </property>
  <property fmtid="{D5CDD505-2E9C-101B-9397-08002B2CF9AE}" pid="4" name="Slides">
    <vt:i4>19</vt:i4>
  </property>
</Properties>
</file>