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1" r:id="rId4"/>
    <p:sldId id="262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BF9"/>
    <a:srgbClr val="EB4BCD"/>
    <a:srgbClr val="E05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47" autoAdjust="0"/>
  </p:normalViewPr>
  <p:slideViewPr>
    <p:cSldViewPr>
      <p:cViewPr varScale="1">
        <p:scale>
          <a:sx n="89" d="100"/>
          <a:sy n="89" d="100"/>
        </p:scale>
        <p:origin x="-101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15F7C-C4F2-40C6-940E-A25A97A2D39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60F6-C97B-4FF3-8BFB-053445DD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24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60F6-C97B-4FF3-8BFB-053445DD56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5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60F6-C97B-4FF3-8BFB-053445DD56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5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60F6-C97B-4FF3-8BFB-053445DD56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5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60F6-C97B-4FF3-8BFB-053445DD56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5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82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9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2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9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4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6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6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4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88500">
              <a:srgbClr val="FDDBF9"/>
            </a:gs>
            <a:gs pos="67000">
              <a:schemeClr val="accent6">
                <a:lumMod val="20000"/>
                <a:lumOff val="80000"/>
              </a:schemeClr>
            </a:gs>
            <a:gs pos="42000">
              <a:schemeClr val="accent1">
                <a:tint val="44500"/>
                <a:satMod val="160000"/>
                <a:lumMod val="86000"/>
                <a:lumOff val="1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parentspartner.com/dealing-with-grief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hyperlink" Target="http://18.221.150.190:300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arentspartner.com/dealing-with-grief/" TargetMode="External"/><Relationship Id="rId11" Type="http://schemas.microsoft.com/office/2007/relationships/hdphoto" Target="../media/hdphoto5.wdp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6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www.parentspartner.com/dealing-with-grief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9532" y="1268760"/>
            <a:ext cx="842493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0" b="1" dirty="0" smtClean="0"/>
              <a:t>Hacking For Humanity</a:t>
            </a:r>
          </a:p>
          <a:p>
            <a:pPr lvl="5"/>
            <a:r>
              <a:rPr lang="en-GB" sz="5500" b="1" dirty="0" smtClean="0"/>
              <a:t>Girls in Tech</a:t>
            </a:r>
          </a:p>
          <a:p>
            <a:pPr lvl="1"/>
            <a:r>
              <a:rPr lang="en-GB" sz="5500" b="1" dirty="0" smtClean="0"/>
              <a:t> </a:t>
            </a:r>
          </a:p>
          <a:p>
            <a:pPr lvl="3"/>
            <a:r>
              <a:rPr lang="en-GB" sz="5500" b="1" dirty="0" err="1" smtClean="0"/>
              <a:t>Childline</a:t>
            </a:r>
            <a:r>
              <a:rPr lang="en-GB" sz="5500" b="1" dirty="0" smtClean="0"/>
              <a:t> Project</a:t>
            </a:r>
          </a:p>
          <a:p>
            <a:pPr algn="ctr"/>
            <a:endParaRPr lang="en-GB" sz="5500" b="1" dirty="0"/>
          </a:p>
          <a:p>
            <a:pPr lvl="6"/>
            <a:endParaRPr lang="en-GB" sz="5500" b="1" dirty="0" smtClean="0"/>
          </a:p>
          <a:p>
            <a:pPr lvl="6"/>
            <a:endParaRPr lang="en-GB" sz="5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6021288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/>
              <a:t>The Batman Team</a:t>
            </a:r>
            <a:endParaRPr lang="en-GB" sz="3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736">
            <a:off x="430861" y="5028954"/>
            <a:ext cx="1410394" cy="1420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58" y="2123743"/>
            <a:ext cx="1418026" cy="14513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mage result for batma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39659"/>
            <a:ext cx="2537460" cy="29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84" y="3228181"/>
            <a:ext cx="3399116" cy="279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128153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Requirements</a:t>
            </a:r>
            <a:endParaRPr lang="en-GB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2067813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Friendly </a:t>
            </a:r>
            <a:r>
              <a:rPr lang="en-GB" dirty="0" smtClean="0"/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Users NOT Linked to Email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Desktop Version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Anonymity but be able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 and link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en-GB" dirty="0" smtClean="0"/>
              <a:t> Option to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Scenarios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</a:t>
            </a:r>
            <a:r>
              <a:rPr lang="en-GB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Manitencance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GB" dirty="0" smtClean="0"/>
              <a:t>(Java Spring, Boot and Security - MongoDB, </a:t>
            </a:r>
            <a:r>
              <a:rPr lang="en-GB" dirty="0" err="1" smtClean="0"/>
              <a:t>Javascript</a:t>
            </a:r>
            <a:r>
              <a:rPr lang="en-GB" dirty="0" smtClean="0"/>
              <a:t> and React)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 descr="Image result for batm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8" y="5574590"/>
            <a:ext cx="1143134" cy="131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rla.castro\AppData\Local\Microsoft\Windows\Temporary Internet Files\Content.IE5\0BJS0QND\happy-child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63" y="3068960"/>
            <a:ext cx="2097383" cy="31683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008" y="1412776"/>
            <a:ext cx="9036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dirty="0" smtClean="0"/>
              <a:t>What Have we developed?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An Online Form that the Helpers of our Little </a:t>
            </a:r>
            <a:r>
              <a:rPr lang="en-GB" dirty="0" err="1" smtClean="0"/>
              <a:t>Batmans</a:t>
            </a:r>
            <a:r>
              <a:rPr lang="en-GB" dirty="0"/>
              <a:t> </a:t>
            </a:r>
            <a:r>
              <a:rPr lang="en-GB" dirty="0" smtClean="0"/>
              <a:t>can use to register all their contacts  with these Mini-Heroes.</a:t>
            </a:r>
          </a:p>
          <a:p>
            <a:endParaRPr lang="en-GB" dirty="0" smtClean="0"/>
          </a:p>
          <a:p>
            <a:pPr lvl="4"/>
            <a:r>
              <a:rPr lang="en-GB" b="1" dirty="0" smtClean="0"/>
              <a:t>What are we offering?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FRIENDLY </a:t>
            </a:r>
            <a:r>
              <a:rPr lang="en-GB" dirty="0" smtClean="0"/>
              <a:t>platform for </a:t>
            </a:r>
            <a:r>
              <a:rPr lang="en-GB" dirty="0" err="1" smtClean="0"/>
              <a:t>Childline</a:t>
            </a:r>
            <a:r>
              <a:rPr lang="en-GB" dirty="0" smtClean="0"/>
              <a:t> Volunteers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dirty="0" smtClean="0"/>
              <a:t>4 Main Tabs ( Follow-Ups, New Contact, Reporting and Admin)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</a:t>
            </a:r>
            <a:r>
              <a:rPr lang="en-GB" dirty="0" smtClean="0"/>
              <a:t>Access to Follow-Up Tab, Every Day Shift To Check.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3"/>
            <a:endParaRPr lang="en-GB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Nickname Box. </a:t>
            </a:r>
            <a:r>
              <a:rPr lang="en-GB" dirty="0" smtClean="0"/>
              <a:t>Keeps Child anonymity , allows another </a:t>
            </a:r>
            <a:r>
              <a:rPr lang="en-GB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ption for Tracking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Extra Childs </a:t>
            </a:r>
            <a:r>
              <a:rPr lang="en-GB" dirty="0" smtClean="0"/>
              <a:t>when creating a contact. (No limit of how many) Good Bye 6 names boxes! ;-)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</a:t>
            </a:r>
            <a:r>
              <a:rPr lang="en-GB" dirty="0" smtClean="0"/>
              <a:t>way of adding NEW Primary and Secondary Contact Reasons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65029"/>
            <a:ext cx="6496050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9" descr="Image result for batm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805264"/>
            <a:ext cx="1017539" cy="11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61" y="2751018"/>
            <a:ext cx="2165423" cy="4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78" y="3429000"/>
            <a:ext cx="2926834" cy="26178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6"/>
              </a:rPr>
              <a:t/>
            </a:r>
            <a:br>
              <a:rPr lang="en-GB" dirty="0">
                <a:hlinkClick r:id="rId6"/>
              </a:rPr>
            </a:b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6"/>
              </a:rPr>
              <a:t/>
            </a:r>
            <a:br>
              <a:rPr lang="en-GB" dirty="0">
                <a:hlinkClick r:id="rId6"/>
              </a:rPr>
            </a:b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141277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happens after the </a:t>
            </a:r>
            <a:r>
              <a:rPr lang="en-GB" b="1" dirty="0" err="1" smtClean="0"/>
              <a:t>Hackatlhon</a:t>
            </a:r>
            <a:r>
              <a:rPr lang="en-GB" b="1" dirty="0" smtClean="0"/>
              <a:t>? </a:t>
            </a:r>
          </a:p>
          <a:p>
            <a:r>
              <a:rPr lang="en-GB" b="1" dirty="0" smtClean="0"/>
              <a:t>These are our Ideas to make the Volunteers life </a:t>
            </a:r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EASIER…</a:t>
            </a:r>
          </a:p>
          <a:p>
            <a:endParaRPr lang="en-GB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Printable AA Form</a:t>
            </a:r>
            <a:r>
              <a:rPr lang="en-GB" dirty="0" smtClean="0"/>
              <a:t> to take with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Notebook</a:t>
            </a:r>
            <a:r>
              <a:rPr lang="en-GB" dirty="0" smtClean="0"/>
              <a:t> to take notes and record them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Smart/Quick EASY Search</a:t>
            </a:r>
            <a:r>
              <a:rPr lang="en-GB" dirty="0" smtClean="0"/>
              <a:t> of Case IDs, Names or Nicknames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Chat </a:t>
            </a:r>
            <a:r>
              <a:rPr lang="en-GB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Automatic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‘’Remember data input’’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 Report Integration. </a:t>
            </a:r>
          </a:p>
          <a:p>
            <a:r>
              <a:rPr lang="en-GB" dirty="0" smtClean="0"/>
              <a:t>ChildLine campaigns based on areas where cases have been identified.</a:t>
            </a:r>
          </a:p>
          <a:p>
            <a:r>
              <a:rPr lang="en-GB" dirty="0" smtClean="0"/>
              <a:t>Bus Stops, Schools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3"/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Finally… </a:t>
            </a:r>
          </a:p>
          <a:p>
            <a:r>
              <a:rPr lang="en-GB" dirty="0" smtClean="0"/>
              <a:t>Our Product is up and running on </a:t>
            </a:r>
          </a:p>
          <a:p>
            <a:r>
              <a:rPr lang="en-GB" dirty="0" smtClean="0"/>
              <a:t>and can be used from  tomorrow on…</a:t>
            </a:r>
          </a:p>
          <a:p>
            <a:endParaRPr lang="en-GB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92" b="89868" l="3194" r="96407">
                        <a14:foregroundMark x1="14770" y1="32159" x2="14770" y2="32159"/>
                        <a14:foregroundMark x1="51297" y1="47137" x2="51297" y2="47137"/>
                        <a14:foregroundMark x1="62275" y1="39207" x2="62275" y2="39207"/>
                        <a14:foregroundMark x1="70060" y1="34802" x2="70060" y2="34802"/>
                        <a14:foregroundMark x1="84232" y1="37445" x2="84232" y2="37445"/>
                        <a14:foregroundMark x1="44910" y1="79295" x2="44910" y2="79295"/>
                        <a14:foregroundMark x1="63074" y1="65198" x2="63074" y2="65198"/>
                        <a14:foregroundMark x1="61078" y1="62996" x2="61078" y2="62996"/>
                        <a14:foregroundMark x1="62874" y1="71806" x2="62874" y2="71806"/>
                        <a14:foregroundMark x1="61876" y1="75330" x2="61876" y2="75330"/>
                        <a14:foregroundMark x1="18762" y1="63877" x2="18762" y2="63877"/>
                        <a14:backgroundMark x1="40319" y1="18502" x2="40319" y2="18502"/>
                        <a14:backgroundMark x1="54691" y1="17621" x2="54691" y2="17621"/>
                        <a14:backgroundMark x1="70858" y1="17181" x2="70858" y2="17181"/>
                        <a14:backgroundMark x1="82236" y1="18062" x2="82236" y2="18062"/>
                        <a14:backgroundMark x1="90220" y1="18062" x2="90220" y2="18062"/>
                        <a14:backgroundMark x1="88822" y1="71366" x2="88822" y2="71366"/>
                        <a14:backgroundMark x1="69261" y1="76211" x2="69261" y2="76211"/>
                        <a14:backgroundMark x1="62275" y1="83260" x2="62275" y2="83260"/>
                        <a14:backgroundMark x1="41118" y1="66960" x2="41118" y2="66960"/>
                        <a14:backgroundMark x1="16367" y1="74009" x2="16367" y2="74009"/>
                        <a14:backgroundMark x1="8982" y1="69604" x2="8982" y2="69604"/>
                        <a14:backgroundMark x1="8583" y1="14097" x2="8583" y2="14097"/>
                        <a14:backgroundMark x1="20559" y1="14097" x2="20559" y2="14097"/>
                        <a14:backgroundMark x1="29341" y1="17621" x2="29341" y2="17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5856" y="4820985"/>
            <a:ext cx="1695576" cy="768255"/>
          </a:xfrm>
          <a:prstGeom prst="rect">
            <a:avLst/>
          </a:prstGeom>
        </p:spPr>
      </p:pic>
      <p:pic>
        <p:nvPicPr>
          <p:cNvPr id="11" name="Picture 10" descr="Image result for batma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29414"/>
            <a:ext cx="1008112" cy="115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5353"/>
            <a:ext cx="2904933" cy="277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643316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9600" dirty="0" smtClean="0"/>
              <a:t>Questions for Batman?</a:t>
            </a:r>
            <a:endParaRPr lang="en-GB" sz="9600" dirty="0"/>
          </a:p>
        </p:txBody>
      </p:sp>
      <p:pic>
        <p:nvPicPr>
          <p:cNvPr id="11" name="Picture 10" descr="Image result for batm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09119"/>
            <a:ext cx="2016224" cy="231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268</Words>
  <Application>Microsoft Office PowerPoint</Application>
  <PresentationFormat>On-screen Show (4:3)</PresentationFormat>
  <Paragraphs>60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GalaCoral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Castro, Carla</dc:creator>
  <cp:lastModifiedBy>Castro, Carla</cp:lastModifiedBy>
  <cp:revision>40</cp:revision>
  <dcterms:created xsi:type="dcterms:W3CDTF">2017-11-18T13:50:49Z</dcterms:created>
  <dcterms:modified xsi:type="dcterms:W3CDTF">2017-11-19T13:54:16Z</dcterms:modified>
</cp:coreProperties>
</file>