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9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8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69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0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51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7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9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3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7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406013"/>
            <a:ext cx="7315200" cy="2222489"/>
          </a:xfrm>
        </p:spPr>
        <p:txBody>
          <a:bodyPr>
            <a:normAutofit/>
          </a:bodyPr>
          <a:lstStyle/>
          <a:p>
            <a:r>
              <a:rPr dirty="0"/>
              <a:t>MessFinder –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Web-based Accommodation Discovery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Geo-location based filtering</a:t>
            </a:r>
          </a:p>
          <a:p>
            <a:r>
              <a:t>Admin verification &amp; moderation panel</a:t>
            </a:r>
          </a:p>
          <a:p>
            <a:r>
              <a:t>Mobile app version</a:t>
            </a:r>
          </a:p>
          <a:p>
            <a:r>
              <a:t>Integration with Govt housing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Real-life solution for accommodation discovery</a:t>
            </a:r>
          </a:p>
          <a:p>
            <a:r>
              <a:t>Full-stack, scalable and user-friendly platform</a:t>
            </a:r>
          </a:p>
          <a:p>
            <a:r>
              <a:t>Developed by team of 9 from Bankura Sammilani College</a:t>
            </a:r>
          </a:p>
          <a:p>
            <a:r>
              <a:t>April –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Aakash Shit, </a:t>
            </a:r>
            <a:r>
              <a:rPr dirty="0" err="1"/>
              <a:t>Moumita</a:t>
            </a:r>
            <a:r>
              <a:rPr dirty="0"/>
              <a:t> </a:t>
            </a:r>
            <a:r>
              <a:rPr dirty="0" err="1"/>
              <a:t>Dhabal</a:t>
            </a:r>
            <a:r>
              <a:rPr dirty="0"/>
              <a:t>, Priti Banerjee – Frontend Development</a:t>
            </a:r>
          </a:p>
          <a:p>
            <a:r>
              <a:rPr dirty="0"/>
              <a:t>Puja Chowdhury, Reshmi Singh – Backend &amp; Firebase</a:t>
            </a:r>
          </a:p>
          <a:p>
            <a:r>
              <a:rPr dirty="0"/>
              <a:t>Subhadip Garai, </a:t>
            </a:r>
            <a:r>
              <a:rPr dirty="0" err="1"/>
              <a:t>Souvik</a:t>
            </a:r>
            <a:r>
              <a:rPr dirty="0"/>
              <a:t> Bhattacharya – Data Collection &amp; Database Input</a:t>
            </a:r>
          </a:p>
          <a:p>
            <a:r>
              <a:rPr dirty="0"/>
              <a:t>Sujoy </a:t>
            </a:r>
            <a:r>
              <a:rPr dirty="0" err="1"/>
              <a:t>Bhakat</a:t>
            </a:r>
            <a:r>
              <a:rPr dirty="0"/>
              <a:t>, Susanta Mandi – Documentation, Research &amp; Coordination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MessFinder helps students and professionals find rental PG/mess accommodations.</a:t>
            </a:r>
          </a:p>
          <a:p>
            <a:r>
              <a:t>It connects tenants and property owners through verified, real-time listings.</a:t>
            </a:r>
          </a:p>
          <a:p>
            <a:r>
              <a:t>Built using React.js (Frontend) and Firebase (Backend &amp; Database).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Technology: React.js, Tailwind CSS</a:t>
            </a:r>
          </a:p>
          <a:p>
            <a:r>
              <a:t>Pages: Home, Search, Dashboard, Submit PG, Chat</a:t>
            </a:r>
          </a:p>
          <a:p>
            <a:r>
              <a:t>Components: Filters, Search Results, Message View, Profile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&amp;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Firebase Realtime Database – JSON-based NoSQL</a:t>
            </a:r>
          </a:p>
          <a:p>
            <a:r>
              <a:t>User Authentication and Role-based access</a:t>
            </a:r>
          </a:p>
          <a:p>
            <a:r>
              <a:t>Chat System and Room Listings</a:t>
            </a:r>
          </a:p>
          <a:p>
            <a:r>
              <a:t>Firebase Storage for image uploads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Collected sample listings from local areas</a:t>
            </a:r>
          </a:p>
          <a:p>
            <a:r>
              <a:t>Filled database with realistic data (rooms, owners, prices)</a:t>
            </a:r>
          </a:p>
          <a:p>
            <a:r>
              <a:t>Tested filtering, chat, bookmarks, and messaging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Documentation &amp;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Project Report (50+ pages)</a:t>
            </a:r>
          </a:p>
          <a:p>
            <a:r>
              <a:t>Covers architecture, flowcharts, code samples, tools used</a:t>
            </a:r>
          </a:p>
          <a:p>
            <a:r>
              <a:t>Feasibility Study and Scope Definition</a:t>
            </a:r>
          </a:p>
          <a:p>
            <a:r>
              <a:t>Open Source &amp; Hosting Plan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Auth &amp; Profile Management</a:t>
            </a:r>
          </a:p>
          <a:p>
            <a:r>
              <a:t>Room Submission &amp; Edit Module</a:t>
            </a:r>
          </a:p>
          <a:p>
            <a:r>
              <a:t>Search &amp; Filters Module</a:t>
            </a:r>
          </a:p>
          <a:p>
            <a:r>
              <a:t>Real-time Chat Module</a:t>
            </a:r>
          </a:p>
          <a:p>
            <a:r>
              <a:t>Bookmark &amp; Inquiry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&amp; 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src/components, src/pages, src/context – well structured</a:t>
            </a:r>
          </a:p>
          <a:p>
            <a:r>
              <a:t>Firebase Structure: users/, rooms/, chats/, bookmarks/</a:t>
            </a:r>
          </a:p>
          <a:p>
            <a:r>
              <a:t>Indexed routing via React Router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</TotalTime>
  <Words>316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MessFinder – Project Presentation</vt:lpstr>
      <vt:lpstr>Team Members &amp; Roles</vt:lpstr>
      <vt:lpstr>Project Overview</vt:lpstr>
      <vt:lpstr>Frontend Development</vt:lpstr>
      <vt:lpstr>Backend &amp; Database</vt:lpstr>
      <vt:lpstr>Data Collection &amp; Testing</vt:lpstr>
      <vt:lpstr>Documentation &amp; Research</vt:lpstr>
      <vt:lpstr>System Modules</vt:lpstr>
      <vt:lpstr>Folder &amp; Database Structure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Susanta Mandi</dc:creator>
  <cp:keywords/>
  <dc:description>generated using python-pptx</dc:description>
  <cp:lastModifiedBy>Susanta Mandi</cp:lastModifiedBy>
  <cp:revision>2</cp:revision>
  <dcterms:created xsi:type="dcterms:W3CDTF">2013-01-27T09:14:16Z</dcterms:created>
  <dcterms:modified xsi:type="dcterms:W3CDTF">2025-06-01T16:41:51Z</dcterms:modified>
  <cp:category/>
</cp:coreProperties>
</file>