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70" r:id="rId2"/>
    <p:sldId id="471" r:id="rId3"/>
    <p:sldId id="512" r:id="rId4"/>
    <p:sldId id="513" r:id="rId5"/>
    <p:sldId id="514" r:id="rId6"/>
    <p:sldId id="516" r:id="rId7"/>
    <p:sldId id="519" r:id="rId8"/>
    <p:sldId id="520" r:id="rId9"/>
    <p:sldId id="521" r:id="rId10"/>
    <p:sldId id="595" r:id="rId11"/>
    <p:sldId id="522" r:id="rId12"/>
    <p:sldId id="523" r:id="rId13"/>
    <p:sldId id="524" r:id="rId14"/>
    <p:sldId id="525" r:id="rId15"/>
    <p:sldId id="526" r:id="rId16"/>
    <p:sldId id="596" r:id="rId17"/>
    <p:sldId id="529" r:id="rId18"/>
    <p:sldId id="530" r:id="rId19"/>
    <p:sldId id="531" r:id="rId20"/>
    <p:sldId id="532" r:id="rId21"/>
    <p:sldId id="597" r:id="rId22"/>
    <p:sldId id="598" r:id="rId23"/>
    <p:sldId id="533" r:id="rId24"/>
    <p:sldId id="599" r:id="rId25"/>
    <p:sldId id="601" r:id="rId26"/>
    <p:sldId id="600" r:id="rId27"/>
    <p:sldId id="534" r:id="rId28"/>
    <p:sldId id="602" r:id="rId29"/>
    <p:sldId id="603" r:id="rId30"/>
    <p:sldId id="604" r:id="rId31"/>
    <p:sldId id="605" r:id="rId32"/>
    <p:sldId id="606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11" r:id="rId42"/>
  </p:sldIdLst>
  <p:sldSz cx="9144000" cy="6858000" type="screen4x3"/>
  <p:notesSz cx="9588500" cy="7302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1F6"/>
    <a:srgbClr val="5674F6"/>
    <a:srgbClr val="6289F8"/>
    <a:srgbClr val="8097F8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755DA-BCBD-4751-A455-7642D46D6629}" v="9" dt="2019-05-07T00:37:38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359" autoAdjust="0"/>
  </p:normalViewPr>
  <p:slideViewPr>
    <p:cSldViewPr snapToObjects="1">
      <p:cViewPr varScale="1">
        <p:scale>
          <a:sx n="108" d="100"/>
          <a:sy n="108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h Je Sen" userId="0cdbd9b9-6dd9-4129-bc91-6453042d4de7" providerId="ADAL" clId="{0EBC68D9-4C71-4CC2-B25E-26F985F6A02C}"/>
  </pc:docChgLst>
  <pc:docChgLst>
    <pc:chgData name="Teh Je Sen" userId="0cdbd9b9-6dd9-4129-bc91-6453042d4de7" providerId="ADAL" clId="{76C755DA-BCBD-4751-A455-7642D46D6629}"/>
    <pc:docChg chg="undo modSld">
      <pc:chgData name="Teh Je Sen" userId="0cdbd9b9-6dd9-4129-bc91-6453042d4de7" providerId="ADAL" clId="{76C755DA-BCBD-4751-A455-7642D46D6629}" dt="2019-05-07T00:37:38.539" v="8" actId="1582"/>
      <pc:docMkLst>
        <pc:docMk/>
      </pc:docMkLst>
      <pc:sldChg chg="delSp modSp modAnim">
        <pc:chgData name="Teh Je Sen" userId="0cdbd9b9-6dd9-4129-bc91-6453042d4de7" providerId="ADAL" clId="{76C755DA-BCBD-4751-A455-7642D46D6629}" dt="2019-05-07T00:37:38.539" v="8" actId="1582"/>
        <pc:sldMkLst>
          <pc:docMk/>
          <pc:sldMk cId="4003851070" sldId="522"/>
        </pc:sldMkLst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25" creationId="{6FCAEBFC-EAAB-4FF8-9DFA-41F58602AA6B}"/>
          </ac:spMkLst>
        </pc:spChg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26" creationId="{ACAB877D-C866-4BF9-8D8A-7E631FB4C73C}"/>
          </ac:spMkLst>
        </pc:spChg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27" creationId="{95C7C0EC-2C92-48CC-B281-F8E1C3BA455D}"/>
          </ac:spMkLst>
        </pc:spChg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28" creationId="{31846DC7-812C-4EB4-B77A-20565FFDCEEB}"/>
          </ac:spMkLst>
        </pc:spChg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29" creationId="{C9A94AA7-6B6A-4BB3-A5E7-653ACCBA634C}"/>
          </ac:spMkLst>
        </pc:spChg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30" creationId="{EA02961D-F046-4F37-8361-0A7F55CD4864}"/>
          </ac:spMkLst>
        </pc:spChg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31" creationId="{BDDD847E-BCB5-4B4A-A8CD-05B216BAB06A}"/>
          </ac:spMkLst>
        </pc:spChg>
        <pc:spChg chg="mod topLvl">
          <ac:chgData name="Teh Je Sen" userId="0cdbd9b9-6dd9-4129-bc91-6453042d4de7" providerId="ADAL" clId="{76C755DA-BCBD-4751-A455-7642D46D6629}" dt="2019-05-07T00:36:42.471" v="0" actId="165"/>
          <ac:spMkLst>
            <pc:docMk/>
            <pc:sldMk cId="4003851070" sldId="522"/>
            <ac:spMk id="32" creationId="{96E65039-B61E-456C-B2A7-65AB4432FBC5}"/>
          </ac:spMkLst>
        </pc:spChg>
        <pc:grpChg chg="del">
          <ac:chgData name="Teh Je Sen" userId="0cdbd9b9-6dd9-4129-bc91-6453042d4de7" providerId="ADAL" clId="{76C755DA-BCBD-4751-A455-7642D46D6629}" dt="2019-05-07T00:36:42.471" v="0" actId="165"/>
          <ac:grpSpMkLst>
            <pc:docMk/>
            <pc:sldMk cId="4003851070" sldId="522"/>
            <ac:grpSpMk id="45" creationId="{4C9C899E-A194-47F9-A80F-8CE0EC7901E6}"/>
          </ac:grpSpMkLst>
        </pc:grpChg>
        <pc:cxnChg chg="mod topLvl">
          <ac:chgData name="Teh Je Sen" userId="0cdbd9b9-6dd9-4129-bc91-6453042d4de7" providerId="ADAL" clId="{76C755DA-BCBD-4751-A455-7642D46D6629}" dt="2019-05-07T00:36:49.830" v="1" actId="1582"/>
          <ac:cxnSpMkLst>
            <pc:docMk/>
            <pc:sldMk cId="4003851070" sldId="522"/>
            <ac:cxnSpMk id="33" creationId="{D2B2EB4F-1128-46C4-8FD4-FF678811E433}"/>
          </ac:cxnSpMkLst>
        </pc:cxnChg>
        <pc:cxnChg chg="mod topLvl">
          <ac:chgData name="Teh Je Sen" userId="0cdbd9b9-6dd9-4129-bc91-6453042d4de7" providerId="ADAL" clId="{76C755DA-BCBD-4751-A455-7642D46D6629}" dt="2019-05-07T00:37:17.989" v="4" actId="1582"/>
          <ac:cxnSpMkLst>
            <pc:docMk/>
            <pc:sldMk cId="4003851070" sldId="522"/>
            <ac:cxnSpMk id="34" creationId="{D6E522E1-BC0A-4E91-8343-0FBB56D221B5}"/>
          </ac:cxnSpMkLst>
        </pc:cxnChg>
        <pc:cxnChg chg="mod topLvl">
          <ac:chgData name="Teh Je Sen" userId="0cdbd9b9-6dd9-4129-bc91-6453042d4de7" providerId="ADAL" clId="{76C755DA-BCBD-4751-A455-7642D46D6629}" dt="2019-05-07T00:36:42.471" v="0" actId="165"/>
          <ac:cxnSpMkLst>
            <pc:docMk/>
            <pc:sldMk cId="4003851070" sldId="522"/>
            <ac:cxnSpMk id="35" creationId="{6E09607F-61C5-43E4-9140-C565DD730B26}"/>
          </ac:cxnSpMkLst>
        </pc:cxnChg>
        <pc:cxnChg chg="mod topLvl">
          <ac:chgData name="Teh Je Sen" userId="0cdbd9b9-6dd9-4129-bc91-6453042d4de7" providerId="ADAL" clId="{76C755DA-BCBD-4751-A455-7642D46D6629}" dt="2019-05-07T00:36:42.471" v="0" actId="165"/>
          <ac:cxnSpMkLst>
            <pc:docMk/>
            <pc:sldMk cId="4003851070" sldId="522"/>
            <ac:cxnSpMk id="36" creationId="{B829343F-C0C4-4BEC-9784-3A0900078FB9}"/>
          </ac:cxnSpMkLst>
        </pc:cxnChg>
        <pc:cxnChg chg="mod topLvl">
          <ac:chgData name="Teh Je Sen" userId="0cdbd9b9-6dd9-4129-bc91-6453042d4de7" providerId="ADAL" clId="{76C755DA-BCBD-4751-A455-7642D46D6629}" dt="2019-05-07T00:36:42.471" v="0" actId="165"/>
          <ac:cxnSpMkLst>
            <pc:docMk/>
            <pc:sldMk cId="4003851070" sldId="522"/>
            <ac:cxnSpMk id="37" creationId="{2AC9C541-C49A-4EA0-AC60-F36FAC5495A1}"/>
          </ac:cxnSpMkLst>
        </pc:cxnChg>
        <pc:cxnChg chg="mod topLvl">
          <ac:chgData name="Teh Je Sen" userId="0cdbd9b9-6dd9-4129-bc91-6453042d4de7" providerId="ADAL" clId="{76C755DA-BCBD-4751-A455-7642D46D6629}" dt="2019-05-07T00:36:42.471" v="0" actId="165"/>
          <ac:cxnSpMkLst>
            <pc:docMk/>
            <pc:sldMk cId="4003851070" sldId="522"/>
            <ac:cxnSpMk id="38" creationId="{080C59D2-C8DA-45D9-A4A5-34E9F307516C}"/>
          </ac:cxnSpMkLst>
        </pc:cxnChg>
        <pc:cxnChg chg="mod topLvl">
          <ac:chgData name="Teh Je Sen" userId="0cdbd9b9-6dd9-4129-bc91-6453042d4de7" providerId="ADAL" clId="{76C755DA-BCBD-4751-A455-7642D46D6629}" dt="2019-05-07T00:37:38.539" v="8" actId="1582"/>
          <ac:cxnSpMkLst>
            <pc:docMk/>
            <pc:sldMk cId="4003851070" sldId="522"/>
            <ac:cxnSpMk id="39" creationId="{3BBA9C11-1ECE-4CA7-A788-3C3A0B32B2E0}"/>
          </ac:cxnSpMkLst>
        </pc:cxnChg>
        <pc:cxnChg chg="mod topLvl">
          <ac:chgData name="Teh Je Sen" userId="0cdbd9b9-6dd9-4129-bc91-6453042d4de7" providerId="ADAL" clId="{76C755DA-BCBD-4751-A455-7642D46D6629}" dt="2019-05-07T00:36:42.471" v="0" actId="165"/>
          <ac:cxnSpMkLst>
            <pc:docMk/>
            <pc:sldMk cId="4003851070" sldId="522"/>
            <ac:cxnSpMk id="40" creationId="{F6D0DCC6-FF37-4D2B-816F-0E3572580132}"/>
          </ac:cxnSpMkLst>
        </pc:cxnChg>
        <pc:cxnChg chg="mod topLvl">
          <ac:chgData name="Teh Je Sen" userId="0cdbd9b9-6dd9-4129-bc91-6453042d4de7" providerId="ADAL" clId="{76C755DA-BCBD-4751-A455-7642D46D6629}" dt="2019-05-07T00:37:25.677" v="5" actId="1582"/>
          <ac:cxnSpMkLst>
            <pc:docMk/>
            <pc:sldMk cId="4003851070" sldId="522"/>
            <ac:cxnSpMk id="41" creationId="{BFE3908D-8E72-40AB-ADD2-4885A7DC549A}"/>
          </ac:cxnSpMkLst>
        </pc:cxnChg>
        <pc:cxnChg chg="mod topLvl">
          <ac:chgData name="Teh Je Sen" userId="0cdbd9b9-6dd9-4129-bc91-6453042d4de7" providerId="ADAL" clId="{76C755DA-BCBD-4751-A455-7642D46D6629}" dt="2019-05-07T00:37:12.254" v="3" actId="1582"/>
          <ac:cxnSpMkLst>
            <pc:docMk/>
            <pc:sldMk cId="4003851070" sldId="522"/>
            <ac:cxnSpMk id="42" creationId="{63A60A07-3857-408C-9A43-F9E81C320FFF}"/>
          </ac:cxnSpMkLst>
        </pc:cxnChg>
        <pc:cxnChg chg="mod topLvl">
          <ac:chgData name="Teh Je Sen" userId="0cdbd9b9-6dd9-4129-bc91-6453042d4de7" providerId="ADAL" clId="{76C755DA-BCBD-4751-A455-7642D46D6629}" dt="2019-05-07T00:36:58.221" v="2" actId="1582"/>
          <ac:cxnSpMkLst>
            <pc:docMk/>
            <pc:sldMk cId="4003851070" sldId="522"/>
            <ac:cxnSpMk id="43" creationId="{59690ADF-D85A-4C39-9DE9-13F441F64D61}"/>
          </ac:cxnSpMkLst>
        </pc:cxnChg>
        <pc:cxnChg chg="mod topLvl">
          <ac:chgData name="Teh Je Sen" userId="0cdbd9b9-6dd9-4129-bc91-6453042d4de7" providerId="ADAL" clId="{76C755DA-BCBD-4751-A455-7642D46D6629}" dt="2019-05-07T00:36:42.471" v="0" actId="165"/>
          <ac:cxnSpMkLst>
            <pc:docMk/>
            <pc:sldMk cId="4003851070" sldId="522"/>
            <ac:cxnSpMk id="44" creationId="{F3A29499-4C57-4F78-98EF-C1452523E26C}"/>
          </ac:cxnSpMkLst>
        </pc:cxnChg>
      </pc:sldChg>
    </pc:docChg>
  </pc:docChgLst>
  <pc:docChgLst>
    <pc:chgData name="Teh Je Sen" userId="0cdbd9b9-6dd9-4129-bc91-6453042d4de7" providerId="ADAL" clId="{E13FEB79-7363-4A8A-8EAA-B6AF2CD5AAA1}"/>
    <pc:docChg chg="custSel modSld">
      <pc:chgData name="Teh Je Sen" userId="0cdbd9b9-6dd9-4129-bc91-6453042d4de7" providerId="ADAL" clId="{E13FEB79-7363-4A8A-8EAA-B6AF2CD5AAA1}" dt="2019-03-26T01:57:25.612" v="0" actId="20577"/>
      <pc:docMkLst>
        <pc:docMk/>
      </pc:docMkLst>
      <pc:sldChg chg="modSp">
        <pc:chgData name="Teh Je Sen" userId="0cdbd9b9-6dd9-4129-bc91-6453042d4de7" providerId="ADAL" clId="{E13FEB79-7363-4A8A-8EAA-B6AF2CD5AAA1}" dt="2019-03-26T01:57:25.612" v="0" actId="20577"/>
        <pc:sldMkLst>
          <pc:docMk/>
          <pc:sldMk cId="3709131176" sldId="470"/>
        </pc:sldMkLst>
        <pc:spChg chg="mod">
          <ac:chgData name="Teh Je Sen" userId="0cdbd9b9-6dd9-4129-bc91-6453042d4de7" providerId="ADAL" clId="{E13FEB79-7363-4A8A-8EAA-B6AF2CD5AAA1}" dt="2019-03-26T01:57:25.612" v="0" actId="20577"/>
          <ac:spMkLst>
            <pc:docMk/>
            <pc:sldMk cId="3709131176" sldId="470"/>
            <ac:spMk id="4" creationId="{8417CCC3-7EA9-47A0-B730-4F1BC5126E71}"/>
          </ac:spMkLst>
        </pc:spChg>
      </pc:sldChg>
    </pc:docChg>
  </pc:docChgLst>
  <pc:docChgLst>
    <pc:chgData name="Teh Je Sen" userId="0cdbd9b9-6dd9-4129-bc91-6453042d4de7" providerId="ADAL" clId="{245BFE6C-BA54-41E9-ADE6-64580D9C8EC5}"/>
  </pc:docChgLst>
  <pc:docChgLst>
    <pc:chgData name="Teh Je Sen" userId="0cdbd9b9-6dd9-4129-bc91-6453042d4de7" providerId="ADAL" clId="{A2763374-F54B-48D7-AD05-05F175326186}"/>
  </pc:docChgLst>
  <pc:docChgLst>
    <pc:chgData name="Teh Je Sen" userId="0cdbd9b9-6dd9-4129-bc91-6453042d4de7" providerId="ADAL" clId="{5838FFC8-6E10-4A89-B6CD-42B3A2307463}"/>
    <pc:docChg chg="undo custSel addSld delSld modSld sldOrd">
      <pc:chgData name="Teh Je Sen" userId="0cdbd9b9-6dd9-4129-bc91-6453042d4de7" providerId="ADAL" clId="{5838FFC8-6E10-4A89-B6CD-42B3A2307463}" dt="2019-04-02T07:47:48.495" v="2022" actId="2696"/>
      <pc:docMkLst>
        <pc:docMk/>
      </pc:docMkLst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3709131176" sldId="470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821564574" sldId="471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853186524" sldId="511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1740609657" sldId="512"/>
        </pc:sldMkLst>
      </pc:sldChg>
      <pc:sldChg chg="modSp modTransition">
        <pc:chgData name="Teh Je Sen" userId="0cdbd9b9-6dd9-4129-bc91-6453042d4de7" providerId="ADAL" clId="{5838FFC8-6E10-4A89-B6CD-42B3A2307463}" dt="2019-03-26T03:38:15.199" v="1998" actId="20577"/>
        <pc:sldMkLst>
          <pc:docMk/>
          <pc:sldMk cId="3895156423" sldId="513"/>
        </pc:sldMkLst>
        <pc:spChg chg="mod">
          <ac:chgData name="Teh Je Sen" userId="0cdbd9b9-6dd9-4129-bc91-6453042d4de7" providerId="ADAL" clId="{5838FFC8-6E10-4A89-B6CD-42B3A2307463}" dt="2019-03-26T03:38:15.199" v="1998" actId="20577"/>
          <ac:spMkLst>
            <pc:docMk/>
            <pc:sldMk cId="3895156423" sldId="513"/>
            <ac:spMk id="4" creationId="{19A93AAE-027C-4510-A0AE-4926377AE3FD}"/>
          </ac:spMkLst>
        </pc:spChg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1398494730" sldId="514"/>
        </pc:sldMkLst>
      </pc:sldChg>
      <pc:sldChg chg="modSp modTransition">
        <pc:chgData name="Teh Je Sen" userId="0cdbd9b9-6dd9-4129-bc91-6453042d4de7" providerId="ADAL" clId="{5838FFC8-6E10-4A89-B6CD-42B3A2307463}" dt="2019-03-26T03:08:23.207" v="1657"/>
        <pc:sldMkLst>
          <pc:docMk/>
          <pc:sldMk cId="2249634615" sldId="516"/>
        </pc:sldMkLst>
        <pc:spChg chg="mod">
          <ac:chgData name="Teh Je Sen" userId="0cdbd9b9-6dd9-4129-bc91-6453042d4de7" providerId="ADAL" clId="{5838FFC8-6E10-4A89-B6CD-42B3A2307463}" dt="2019-03-26T01:59:11.645" v="1" actId="114"/>
          <ac:spMkLst>
            <pc:docMk/>
            <pc:sldMk cId="2249634615" sldId="516"/>
            <ac:spMk id="3" creationId="{1B8064CF-69AB-42C1-A226-A3DA79915838}"/>
          </ac:spMkLst>
        </pc:spChg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597557523" sldId="517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034443393" sldId="518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3527532176" sldId="519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448689221" sldId="520"/>
        </pc:sldMkLst>
      </pc:sldChg>
      <pc:sldChg chg="addSp modSp modTransition modAnim">
        <pc:chgData name="Teh Je Sen" userId="0cdbd9b9-6dd9-4129-bc91-6453042d4de7" providerId="ADAL" clId="{5838FFC8-6E10-4A89-B6CD-42B3A2307463}" dt="2019-03-26T03:08:23.207" v="1657"/>
        <pc:sldMkLst>
          <pc:docMk/>
          <pc:sldMk cId="2474430740" sldId="521"/>
        </pc:sldMkLst>
        <pc:spChg chg="add mod">
          <ac:chgData name="Teh Je Sen" userId="0cdbd9b9-6dd9-4129-bc91-6453042d4de7" providerId="ADAL" clId="{5838FFC8-6E10-4A89-B6CD-42B3A2307463}" dt="2019-03-26T02:11:03.552" v="403" actId="208"/>
          <ac:spMkLst>
            <pc:docMk/>
            <pc:sldMk cId="2474430740" sldId="521"/>
            <ac:spMk id="3" creationId="{61A7826A-7813-4419-8473-D030572D0BEF}"/>
          </ac:spMkLst>
        </pc:spChg>
        <pc:spChg chg="mod">
          <ac:chgData name="Teh Je Sen" userId="0cdbd9b9-6dd9-4129-bc91-6453042d4de7" providerId="ADAL" clId="{5838FFC8-6E10-4A89-B6CD-42B3A2307463}" dt="2019-03-26T02:12:10.340" v="475" actId="20577"/>
          <ac:spMkLst>
            <pc:docMk/>
            <pc:sldMk cId="2474430740" sldId="521"/>
            <ac:spMk id="5" creationId="{82273CF9-0F08-4838-95F6-B15B5540321E}"/>
          </ac:spMkLst>
        </pc:spChg>
        <pc:spChg chg="add mod">
          <ac:chgData name="Teh Je Sen" userId="0cdbd9b9-6dd9-4129-bc91-6453042d4de7" providerId="ADAL" clId="{5838FFC8-6E10-4A89-B6CD-42B3A2307463}" dt="2019-03-26T02:11:39.483" v="413"/>
          <ac:spMkLst>
            <pc:docMk/>
            <pc:sldMk cId="2474430740" sldId="521"/>
            <ac:spMk id="27" creationId="{0D759081-C086-4969-BB03-DEB0B4B4FD56}"/>
          </ac:spMkLst>
        </pc:spChg>
        <pc:spChg chg="mod">
          <ac:chgData name="Teh Je Sen" userId="0cdbd9b9-6dd9-4129-bc91-6453042d4de7" providerId="ADAL" clId="{5838FFC8-6E10-4A89-B6CD-42B3A2307463}" dt="2019-03-26T02:14:56.436" v="570" actId="1076"/>
          <ac:spMkLst>
            <pc:docMk/>
            <pc:sldMk cId="2474430740" sldId="521"/>
            <ac:spMk id="88" creationId="{BAEC2B5D-AB54-43E1-A159-C4F8F3B8BDF4}"/>
          </ac:spMkLst>
        </pc:spChg>
      </pc:sldChg>
      <pc:sldChg chg="addSp modSp modTransition modAnim">
        <pc:chgData name="Teh Je Sen" userId="0cdbd9b9-6dd9-4129-bc91-6453042d4de7" providerId="ADAL" clId="{5838FFC8-6E10-4A89-B6CD-42B3A2307463}" dt="2019-03-26T03:08:23.207" v="1657"/>
        <pc:sldMkLst>
          <pc:docMk/>
          <pc:sldMk cId="4003851070" sldId="522"/>
        </pc:sldMkLst>
        <pc:spChg chg="add mod">
          <ac:chgData name="Teh Je Sen" userId="0cdbd9b9-6dd9-4129-bc91-6453042d4de7" providerId="ADAL" clId="{5838FFC8-6E10-4A89-B6CD-42B3A2307463}" dt="2019-03-26T02:14:22.255" v="530" actId="1076"/>
          <ac:spMkLst>
            <pc:docMk/>
            <pc:sldMk cId="4003851070" sldId="522"/>
            <ac:spMk id="3" creationId="{68ADF8AD-0B90-431E-BA6E-1CC347CDB128}"/>
          </ac:spMkLst>
        </pc:spChg>
        <pc:spChg chg="mod">
          <ac:chgData name="Teh Je Sen" userId="0cdbd9b9-6dd9-4129-bc91-6453042d4de7" providerId="ADAL" clId="{5838FFC8-6E10-4A89-B6CD-42B3A2307463}" dt="2019-03-26T02:12:50.183" v="484" actId="1076"/>
          <ac:spMkLst>
            <pc:docMk/>
            <pc:sldMk cId="4003851070" sldId="522"/>
            <ac:spMk id="67" creationId="{F42A033F-8C4F-4175-A83E-D2223DF83159}"/>
          </ac:spMkLst>
        </pc:spChg>
        <pc:grpChg chg="mod">
          <ac:chgData name="Teh Je Sen" userId="0cdbd9b9-6dd9-4129-bc91-6453042d4de7" providerId="ADAL" clId="{5838FFC8-6E10-4A89-B6CD-42B3A2307463}" dt="2019-03-26T02:12:50.183" v="484" actId="1076"/>
          <ac:grpSpMkLst>
            <pc:docMk/>
            <pc:sldMk cId="4003851070" sldId="522"/>
            <ac:grpSpMk id="45" creationId="{4C9C899E-A194-47F9-A80F-8CE0EC7901E6}"/>
          </ac:grpSpMkLst>
        </pc:grpChg>
        <pc:grpChg chg="mod">
          <ac:chgData name="Teh Je Sen" userId="0cdbd9b9-6dd9-4129-bc91-6453042d4de7" providerId="ADAL" clId="{5838FFC8-6E10-4A89-B6CD-42B3A2307463}" dt="2019-03-26T02:12:50.183" v="484" actId="1076"/>
          <ac:grpSpMkLst>
            <pc:docMk/>
            <pc:sldMk cId="4003851070" sldId="522"/>
            <ac:grpSpMk id="46" creationId="{AB731051-D862-4DFC-A3EA-E812171B509C}"/>
          </ac:grpSpMkLst>
        </pc:grpChg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1020197983" sldId="523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793211712" sldId="524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1947926119" sldId="525"/>
        </pc:sldMkLst>
      </pc:sldChg>
      <pc:sldChg chg="addSp modSp modTransition modAnim">
        <pc:chgData name="Teh Je Sen" userId="0cdbd9b9-6dd9-4129-bc91-6453042d4de7" providerId="ADAL" clId="{5838FFC8-6E10-4A89-B6CD-42B3A2307463}" dt="2019-03-26T03:08:23.207" v="1657"/>
        <pc:sldMkLst>
          <pc:docMk/>
          <pc:sldMk cId="2928779428" sldId="526"/>
        </pc:sldMkLst>
        <pc:spChg chg="mod">
          <ac:chgData name="Teh Je Sen" userId="0cdbd9b9-6dd9-4129-bc91-6453042d4de7" providerId="ADAL" clId="{5838FFC8-6E10-4A89-B6CD-42B3A2307463}" dt="2019-03-26T02:15:51.192" v="596" actId="207"/>
          <ac:spMkLst>
            <pc:docMk/>
            <pc:sldMk cId="2928779428" sldId="526"/>
            <ac:spMk id="3" creationId="{29398FDF-57CC-4091-BF0F-01E0DA054D9B}"/>
          </ac:spMkLst>
        </pc:spChg>
        <pc:spChg chg="add mod">
          <ac:chgData name="Teh Je Sen" userId="0cdbd9b9-6dd9-4129-bc91-6453042d4de7" providerId="ADAL" clId="{5838FFC8-6E10-4A89-B6CD-42B3A2307463}" dt="2019-03-26T02:16:46.164" v="672" actId="207"/>
          <ac:spMkLst>
            <pc:docMk/>
            <pc:sldMk cId="2928779428" sldId="526"/>
            <ac:spMk id="25" creationId="{D705A517-C96E-4208-8944-5059D363A714}"/>
          </ac:spMkLst>
        </pc:spChg>
      </pc:sldChg>
      <pc:sldChg chg="modSp modTransition">
        <pc:chgData name="Teh Je Sen" userId="0cdbd9b9-6dd9-4129-bc91-6453042d4de7" providerId="ADAL" clId="{5838FFC8-6E10-4A89-B6CD-42B3A2307463}" dt="2019-03-26T03:08:23.207" v="1657"/>
        <pc:sldMkLst>
          <pc:docMk/>
          <pc:sldMk cId="3098219332" sldId="528"/>
        </pc:sldMkLst>
        <pc:spChg chg="mod">
          <ac:chgData name="Teh Je Sen" userId="0cdbd9b9-6dd9-4129-bc91-6453042d4de7" providerId="ADAL" clId="{5838FFC8-6E10-4A89-B6CD-42B3A2307463}" dt="2019-03-26T02:18:05.345" v="686" actId="20577"/>
          <ac:spMkLst>
            <pc:docMk/>
            <pc:sldMk cId="3098219332" sldId="528"/>
            <ac:spMk id="3" creationId="{29398FDF-57CC-4091-BF0F-01E0DA054D9B}"/>
          </ac:spMkLst>
        </pc:spChg>
        <pc:spChg chg="mod">
          <ac:chgData name="Teh Je Sen" userId="0cdbd9b9-6dd9-4129-bc91-6453042d4de7" providerId="ADAL" clId="{5838FFC8-6E10-4A89-B6CD-42B3A2307463}" dt="2019-03-26T02:17:57.170" v="675" actId="1076"/>
          <ac:spMkLst>
            <pc:docMk/>
            <pc:sldMk cId="3098219332" sldId="528"/>
            <ac:spMk id="6" creationId="{C53181C3-F813-469D-9CDD-B769F49C1F48}"/>
          </ac:spMkLst>
        </pc:spChg>
        <pc:spChg chg="mod">
          <ac:chgData name="Teh Je Sen" userId="0cdbd9b9-6dd9-4129-bc91-6453042d4de7" providerId="ADAL" clId="{5838FFC8-6E10-4A89-B6CD-42B3A2307463}" dt="2019-03-26T02:17:57.170" v="675" actId="1076"/>
          <ac:spMkLst>
            <pc:docMk/>
            <pc:sldMk cId="3098219332" sldId="528"/>
            <ac:spMk id="7" creationId="{ECDC3800-D1F9-4E67-A6BC-6460D58DF2BE}"/>
          </ac:spMkLst>
        </pc:spChg>
        <pc:spChg chg="mod">
          <ac:chgData name="Teh Je Sen" userId="0cdbd9b9-6dd9-4129-bc91-6453042d4de7" providerId="ADAL" clId="{5838FFC8-6E10-4A89-B6CD-42B3A2307463}" dt="2019-03-26T02:17:57.170" v="675" actId="1076"/>
          <ac:spMkLst>
            <pc:docMk/>
            <pc:sldMk cId="3098219332" sldId="528"/>
            <ac:spMk id="8" creationId="{50B75781-5FBB-4945-9DB4-A5B0C133D1A2}"/>
          </ac:spMkLst>
        </pc:spChg>
        <pc:spChg chg="mod">
          <ac:chgData name="Teh Je Sen" userId="0cdbd9b9-6dd9-4129-bc91-6453042d4de7" providerId="ADAL" clId="{5838FFC8-6E10-4A89-B6CD-42B3A2307463}" dt="2019-03-26T02:17:57.170" v="675" actId="1076"/>
          <ac:spMkLst>
            <pc:docMk/>
            <pc:sldMk cId="3098219332" sldId="528"/>
            <ac:spMk id="9" creationId="{84473FE6-A963-49CB-9726-3EB8BEF937D4}"/>
          </ac:spMkLst>
        </pc:spChg>
        <pc:spChg chg="mod">
          <ac:chgData name="Teh Je Sen" userId="0cdbd9b9-6dd9-4129-bc91-6453042d4de7" providerId="ADAL" clId="{5838FFC8-6E10-4A89-B6CD-42B3A2307463}" dt="2019-03-26T02:17:57.170" v="675" actId="1076"/>
          <ac:spMkLst>
            <pc:docMk/>
            <pc:sldMk cId="3098219332" sldId="528"/>
            <ac:spMk id="10" creationId="{F295517F-8451-470F-946E-BA7104EF47F1}"/>
          </ac:spMkLst>
        </pc:spChg>
        <pc:spChg chg="mod">
          <ac:chgData name="Teh Je Sen" userId="0cdbd9b9-6dd9-4129-bc91-6453042d4de7" providerId="ADAL" clId="{5838FFC8-6E10-4A89-B6CD-42B3A2307463}" dt="2019-03-26T02:17:57.170" v="675" actId="1076"/>
          <ac:spMkLst>
            <pc:docMk/>
            <pc:sldMk cId="3098219332" sldId="528"/>
            <ac:spMk id="11" creationId="{1CD2FD8C-73E4-4644-AA4C-875676FACF0B}"/>
          </ac:spMkLst>
        </pc:spChg>
        <pc:spChg chg="mod">
          <ac:chgData name="Teh Je Sen" userId="0cdbd9b9-6dd9-4129-bc91-6453042d4de7" providerId="ADAL" clId="{5838FFC8-6E10-4A89-B6CD-42B3A2307463}" dt="2019-03-26T02:17:57.170" v="675" actId="1076"/>
          <ac:spMkLst>
            <pc:docMk/>
            <pc:sldMk cId="3098219332" sldId="528"/>
            <ac:spMk id="12" creationId="{936F8EFE-9D85-4302-8B47-1DC03F2BC4B1}"/>
          </ac:spMkLst>
        </pc:sp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13" creationId="{5EB0BAFE-CD27-4E94-BBB5-A23852216D29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15" creationId="{4CF559A8-3CF1-4F66-B214-BACB5BB2869D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16" creationId="{E47F234B-45D1-4C73-81AA-A0293FEC714D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17" creationId="{0BFAABE1-4DEF-4829-BC85-36F32283B6C1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18" creationId="{9BA74F86-BC1E-46BF-BCD1-163DCDA6CA46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19" creationId="{528E058B-2E32-4F55-A65D-ACD35C46024D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20" creationId="{B356BD6A-74DA-4770-91AE-03BD2E2C8D23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21" creationId="{73FDD98D-606C-4F07-A5DE-39BEF21782A3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22" creationId="{5A195183-480B-4806-BCB7-F006F5083AFC}"/>
          </ac:cxnSpMkLst>
        </pc:cxnChg>
        <pc:cxnChg chg="mod">
          <ac:chgData name="Teh Je Sen" userId="0cdbd9b9-6dd9-4129-bc91-6453042d4de7" providerId="ADAL" clId="{5838FFC8-6E10-4A89-B6CD-42B3A2307463}" dt="2019-03-26T02:17:57.170" v="675" actId="1076"/>
          <ac:cxnSpMkLst>
            <pc:docMk/>
            <pc:sldMk cId="3098219332" sldId="528"/>
            <ac:cxnSpMk id="23" creationId="{6EE2434B-99FC-4C1F-A46F-C5FAF3211513}"/>
          </ac:cxnSpMkLst>
        </pc:cxnChg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371514789" sldId="529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703026760" sldId="530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526276555" sldId="531"/>
        </pc:sldMkLst>
      </pc:sldChg>
      <pc:sldChg chg="addSp delSp modSp modTransition">
        <pc:chgData name="Teh Je Sen" userId="0cdbd9b9-6dd9-4129-bc91-6453042d4de7" providerId="ADAL" clId="{5838FFC8-6E10-4A89-B6CD-42B3A2307463}" dt="2019-03-26T03:08:23.207" v="1657"/>
        <pc:sldMkLst>
          <pc:docMk/>
          <pc:sldMk cId="2758145884" sldId="532"/>
        </pc:sldMkLst>
        <pc:spChg chg="add del mod">
          <ac:chgData name="Teh Je Sen" userId="0cdbd9b9-6dd9-4129-bc91-6453042d4de7" providerId="ADAL" clId="{5838FFC8-6E10-4A89-B6CD-42B3A2307463}" dt="2019-03-26T02:41:36.809" v="1047"/>
          <ac:spMkLst>
            <pc:docMk/>
            <pc:sldMk cId="2758145884" sldId="532"/>
            <ac:spMk id="5" creationId="{9E6A83DB-4424-4778-8E75-BCF56F5324B7}"/>
          </ac:spMkLst>
        </pc:spChg>
      </pc:sldChg>
      <pc:sldChg chg="delSp modSp modTransition modAnim">
        <pc:chgData name="Teh Je Sen" userId="0cdbd9b9-6dd9-4129-bc91-6453042d4de7" providerId="ADAL" clId="{5838FFC8-6E10-4A89-B6CD-42B3A2307463}" dt="2019-03-26T03:08:23.207" v="1657"/>
        <pc:sldMkLst>
          <pc:docMk/>
          <pc:sldMk cId="1865305760" sldId="533"/>
        </pc:sldMkLst>
        <pc:cxnChg chg="mod">
          <ac:chgData name="Teh Je Sen" userId="0cdbd9b9-6dd9-4129-bc91-6453042d4de7" providerId="ADAL" clId="{5838FFC8-6E10-4A89-B6CD-42B3A2307463}" dt="2019-03-26T02:47:15.645" v="1145" actId="208"/>
          <ac:cxnSpMkLst>
            <pc:docMk/>
            <pc:sldMk cId="1865305760" sldId="533"/>
            <ac:cxnSpMk id="14" creationId="{32666B7B-F7B5-4DB4-B0D7-6EA730EFAC02}"/>
          </ac:cxnSpMkLst>
        </pc:cxnChg>
        <pc:cxnChg chg="mod">
          <ac:chgData name="Teh Je Sen" userId="0cdbd9b9-6dd9-4129-bc91-6453042d4de7" providerId="ADAL" clId="{5838FFC8-6E10-4A89-B6CD-42B3A2307463}" dt="2019-03-26T02:47:15.645" v="1145" actId="208"/>
          <ac:cxnSpMkLst>
            <pc:docMk/>
            <pc:sldMk cId="1865305760" sldId="533"/>
            <ac:cxnSpMk id="15" creationId="{88EB5436-0996-4D8A-A924-604E2BD34075}"/>
          </ac:cxnSpMkLst>
        </pc:cxnChg>
        <pc:cxnChg chg="del mod">
          <ac:chgData name="Teh Je Sen" userId="0cdbd9b9-6dd9-4129-bc91-6453042d4de7" providerId="ADAL" clId="{5838FFC8-6E10-4A89-B6CD-42B3A2307463}" dt="2019-03-26T02:47:19.173" v="1146" actId="478"/>
          <ac:cxnSpMkLst>
            <pc:docMk/>
            <pc:sldMk cId="1865305760" sldId="533"/>
            <ac:cxnSpMk id="26" creationId="{E55DD089-C557-4639-BB9D-BCB2592C0E02}"/>
          </ac:cxnSpMkLst>
        </pc:cxnChg>
        <pc:cxnChg chg="del mod">
          <ac:chgData name="Teh Je Sen" userId="0cdbd9b9-6dd9-4129-bc91-6453042d4de7" providerId="ADAL" clId="{5838FFC8-6E10-4A89-B6CD-42B3A2307463}" dt="2019-03-26T02:47:21.597" v="1148" actId="478"/>
          <ac:cxnSpMkLst>
            <pc:docMk/>
            <pc:sldMk cId="1865305760" sldId="533"/>
            <ac:cxnSpMk id="27" creationId="{47436B3E-1AB3-4055-9DBD-9A65541F923B}"/>
          </ac:cxnSpMkLst>
        </pc:cxnChg>
        <pc:cxnChg chg="del mod">
          <ac:chgData name="Teh Je Sen" userId="0cdbd9b9-6dd9-4129-bc91-6453042d4de7" providerId="ADAL" clId="{5838FFC8-6E10-4A89-B6CD-42B3A2307463}" dt="2019-03-26T02:47:21.073" v="1147" actId="478"/>
          <ac:cxnSpMkLst>
            <pc:docMk/>
            <pc:sldMk cId="1865305760" sldId="533"/>
            <ac:cxnSpMk id="28" creationId="{FE6095AC-E15A-4757-BDA5-CA5D4180CB54}"/>
          </ac:cxnSpMkLst>
        </pc:cxnChg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3872075272" sldId="534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650464016" sldId="538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4194900937" sldId="539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3861742720" sldId="540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660664506" sldId="541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83831022" sldId="542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4113340730" sldId="543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1318590" sldId="544"/>
        </pc:sldMkLst>
      </pc:sldChg>
      <pc:sldChg chg="modTransition">
        <pc:chgData name="Teh Je Sen" userId="0cdbd9b9-6dd9-4129-bc91-6453042d4de7" providerId="ADAL" clId="{5838FFC8-6E10-4A89-B6CD-42B3A2307463}" dt="2019-03-26T03:08:23.207" v="1657"/>
        <pc:sldMkLst>
          <pc:docMk/>
          <pc:sldMk cId="2304830435" sldId="545"/>
        </pc:sldMkLst>
      </pc:sldChg>
      <pc:sldChg chg="add modTransition">
        <pc:chgData name="Teh Je Sen" userId="0cdbd9b9-6dd9-4129-bc91-6453042d4de7" providerId="ADAL" clId="{5838FFC8-6E10-4A89-B6CD-42B3A2307463}" dt="2019-03-26T03:08:23.207" v="1657"/>
        <pc:sldMkLst>
          <pc:docMk/>
          <pc:sldMk cId="647831907" sldId="593"/>
        </pc:sldMkLst>
      </pc:sldChg>
      <pc:sldChg chg="modSp add modTransition modAnim">
        <pc:chgData name="Teh Je Sen" userId="0cdbd9b9-6dd9-4129-bc91-6453042d4de7" providerId="ADAL" clId="{5838FFC8-6E10-4A89-B6CD-42B3A2307463}" dt="2019-03-26T03:08:23.207" v="1657"/>
        <pc:sldMkLst>
          <pc:docMk/>
          <pc:sldMk cId="626644827" sldId="595"/>
        </pc:sldMkLst>
        <pc:spChg chg="mod">
          <ac:chgData name="Teh Je Sen" userId="0cdbd9b9-6dd9-4129-bc91-6453042d4de7" providerId="ADAL" clId="{5838FFC8-6E10-4A89-B6CD-42B3A2307463}" dt="2019-03-26T02:12:18.369" v="478" actId="1035"/>
          <ac:spMkLst>
            <pc:docMk/>
            <pc:sldMk cId="626644827" sldId="595"/>
            <ac:spMk id="3" creationId="{61A7826A-7813-4419-8473-D030572D0BEF}"/>
          </ac:spMkLst>
        </pc:spChg>
        <pc:spChg chg="mod">
          <ac:chgData name="Teh Je Sen" userId="0cdbd9b9-6dd9-4129-bc91-6453042d4de7" providerId="ADAL" clId="{5838FFC8-6E10-4A89-B6CD-42B3A2307463}" dt="2019-03-26T02:12:34.269" v="479"/>
          <ac:spMkLst>
            <pc:docMk/>
            <pc:sldMk cId="626644827" sldId="595"/>
            <ac:spMk id="5" creationId="{82273CF9-0F08-4838-95F6-B15B5540321E}"/>
          </ac:spMkLst>
        </pc:spChg>
        <pc:spChg chg="mod">
          <ac:chgData name="Teh Je Sen" userId="0cdbd9b9-6dd9-4129-bc91-6453042d4de7" providerId="ADAL" clId="{5838FFC8-6E10-4A89-B6CD-42B3A2307463}" dt="2019-03-26T02:15:08.980" v="593" actId="20577"/>
          <ac:spMkLst>
            <pc:docMk/>
            <pc:sldMk cId="626644827" sldId="595"/>
            <ac:spMk id="88" creationId="{BAEC2B5D-AB54-43E1-A159-C4F8F3B8BDF4}"/>
          </ac:spMkLst>
        </pc:spChg>
      </pc:sldChg>
      <pc:sldChg chg="addSp delSp modSp add modTransition modAnim">
        <pc:chgData name="Teh Je Sen" userId="0cdbd9b9-6dd9-4129-bc91-6453042d4de7" providerId="ADAL" clId="{5838FFC8-6E10-4A89-B6CD-42B3A2307463}" dt="2019-04-02T07:44:35.717" v="2007" actId="20577"/>
        <pc:sldMkLst>
          <pc:docMk/>
          <pc:sldMk cId="2477714815" sldId="596"/>
        </pc:sldMkLst>
        <pc:spChg chg="del mod">
          <ac:chgData name="Teh Je Sen" userId="0cdbd9b9-6dd9-4129-bc91-6453042d4de7" providerId="ADAL" clId="{5838FFC8-6E10-4A89-B6CD-42B3A2307463}" dt="2019-03-26T02:18:21.400" v="691" actId="478"/>
          <ac:spMkLst>
            <pc:docMk/>
            <pc:sldMk cId="2477714815" sldId="596"/>
            <ac:spMk id="2" creationId="{B716A614-3A72-4271-8F2E-5AA35B9EB209}"/>
          </ac:spMkLst>
        </pc:spChg>
        <pc:spChg chg="mod">
          <ac:chgData name="Teh Je Sen" userId="0cdbd9b9-6dd9-4129-bc91-6453042d4de7" providerId="ADAL" clId="{5838FFC8-6E10-4A89-B6CD-42B3A2307463}" dt="2019-03-26T02:26:23.706" v="806"/>
          <ac:spMkLst>
            <pc:docMk/>
            <pc:sldMk cId="2477714815" sldId="596"/>
            <ac:spMk id="3" creationId="{FF800CA6-6195-496F-B752-153C6AD33934}"/>
          </ac:spMkLst>
        </pc:spChg>
        <pc:spChg chg="add">
          <ac:chgData name="Teh Je Sen" userId="0cdbd9b9-6dd9-4129-bc91-6453042d4de7" providerId="ADAL" clId="{5838FFC8-6E10-4A89-B6CD-42B3A2307463}" dt="2019-03-26T02:18:21.767" v="692"/>
          <ac:spMkLst>
            <pc:docMk/>
            <pc:sldMk cId="2477714815" sldId="596"/>
            <ac:spMk id="5" creationId="{C9D28531-1FF6-4169-9C64-C0EB479D0F91}"/>
          </ac:spMkLst>
        </pc:spChg>
        <pc:spChg chg="add del mod">
          <ac:chgData name="Teh Je Sen" userId="0cdbd9b9-6dd9-4129-bc91-6453042d4de7" providerId="ADAL" clId="{5838FFC8-6E10-4A89-B6CD-42B3A2307463}" dt="2019-03-26T02:23:10.040" v="695" actId="478"/>
          <ac:spMkLst>
            <pc:docMk/>
            <pc:sldMk cId="2477714815" sldId="596"/>
            <ac:spMk id="6" creationId="{6C0504E2-4888-4C53-BF85-9823085C2E7E}"/>
          </ac:spMkLst>
        </pc:spChg>
        <pc:spChg chg="add del mod">
          <ac:chgData name="Teh Je Sen" userId="0cdbd9b9-6dd9-4129-bc91-6453042d4de7" providerId="ADAL" clId="{5838FFC8-6E10-4A89-B6CD-42B3A2307463}" dt="2019-03-26T02:23:10.040" v="695" actId="478"/>
          <ac:spMkLst>
            <pc:docMk/>
            <pc:sldMk cId="2477714815" sldId="596"/>
            <ac:spMk id="7" creationId="{574C3FF1-7AB9-4685-8144-FD3D02C7B38B}"/>
          </ac:spMkLst>
        </pc:spChg>
        <pc:spChg chg="add del mod">
          <ac:chgData name="Teh Je Sen" userId="0cdbd9b9-6dd9-4129-bc91-6453042d4de7" providerId="ADAL" clId="{5838FFC8-6E10-4A89-B6CD-42B3A2307463}" dt="2019-03-26T02:23:10.040" v="695" actId="478"/>
          <ac:spMkLst>
            <pc:docMk/>
            <pc:sldMk cId="2477714815" sldId="596"/>
            <ac:spMk id="8" creationId="{44931F3D-EDA5-48F9-8D37-D96652DF81EB}"/>
          </ac:spMkLst>
        </pc:spChg>
        <pc:spChg chg="add del mod">
          <ac:chgData name="Teh Je Sen" userId="0cdbd9b9-6dd9-4129-bc91-6453042d4de7" providerId="ADAL" clId="{5838FFC8-6E10-4A89-B6CD-42B3A2307463}" dt="2019-03-26T02:23:10.040" v="695" actId="478"/>
          <ac:spMkLst>
            <pc:docMk/>
            <pc:sldMk cId="2477714815" sldId="596"/>
            <ac:spMk id="9" creationId="{2A6B1FBA-133E-48B1-A5A5-0B2D8E337094}"/>
          </ac:spMkLst>
        </pc:spChg>
        <pc:spChg chg="add del mod">
          <ac:chgData name="Teh Je Sen" userId="0cdbd9b9-6dd9-4129-bc91-6453042d4de7" providerId="ADAL" clId="{5838FFC8-6E10-4A89-B6CD-42B3A2307463}" dt="2019-03-26T02:23:10.040" v="695" actId="478"/>
          <ac:spMkLst>
            <pc:docMk/>
            <pc:sldMk cId="2477714815" sldId="596"/>
            <ac:spMk id="10" creationId="{7AF57ABA-DE35-4828-8921-954D8A2BB34A}"/>
          </ac:spMkLst>
        </pc:spChg>
        <pc:spChg chg="add del mod">
          <ac:chgData name="Teh Je Sen" userId="0cdbd9b9-6dd9-4129-bc91-6453042d4de7" providerId="ADAL" clId="{5838FFC8-6E10-4A89-B6CD-42B3A2307463}" dt="2019-03-26T02:23:10.040" v="695" actId="478"/>
          <ac:spMkLst>
            <pc:docMk/>
            <pc:sldMk cId="2477714815" sldId="596"/>
            <ac:spMk id="11" creationId="{7085D14A-5B22-4CB0-976A-6575B7811B73}"/>
          </ac:spMkLst>
        </pc:spChg>
        <pc:spChg chg="add del mod">
          <ac:chgData name="Teh Je Sen" userId="0cdbd9b9-6dd9-4129-bc91-6453042d4de7" providerId="ADAL" clId="{5838FFC8-6E10-4A89-B6CD-42B3A2307463}" dt="2019-03-26T02:23:10.040" v="695" actId="478"/>
          <ac:spMkLst>
            <pc:docMk/>
            <pc:sldMk cId="2477714815" sldId="596"/>
            <ac:spMk id="12" creationId="{F4F888B2-6C77-4939-BE53-6A7C52A09C99}"/>
          </ac:spMkLst>
        </pc:spChg>
        <pc:spChg chg="add mod">
          <ac:chgData name="Teh Je Sen" userId="0cdbd9b9-6dd9-4129-bc91-6453042d4de7" providerId="ADAL" clId="{5838FFC8-6E10-4A89-B6CD-42B3A2307463}" dt="2019-03-26T02:31:30.568" v="866" actId="1076"/>
          <ac:spMkLst>
            <pc:docMk/>
            <pc:sldMk cId="2477714815" sldId="596"/>
            <ac:spMk id="43" creationId="{B429CD92-3F4F-48AD-815B-55FB70C3F4BD}"/>
          </ac:spMkLst>
        </pc:spChg>
        <pc:spChg chg="add mod">
          <ac:chgData name="Teh Je Sen" userId="0cdbd9b9-6dd9-4129-bc91-6453042d4de7" providerId="ADAL" clId="{5838FFC8-6E10-4A89-B6CD-42B3A2307463}" dt="2019-04-02T07:44:35.717" v="2007" actId="20577"/>
          <ac:spMkLst>
            <pc:docMk/>
            <pc:sldMk cId="2477714815" sldId="596"/>
            <ac:spMk id="44" creationId="{03F8D815-0B63-4D71-89F4-3DE4EA39E884}"/>
          </ac:spMkLst>
        </pc:spChg>
        <pc:grpChg chg="add mod">
          <ac:chgData name="Teh Je Sen" userId="0cdbd9b9-6dd9-4129-bc91-6453042d4de7" providerId="ADAL" clId="{5838FFC8-6E10-4A89-B6CD-42B3A2307463}" dt="2019-03-26T02:23:47.058" v="698" actId="1076"/>
          <ac:grpSpMkLst>
            <pc:docMk/>
            <pc:sldMk cId="2477714815" sldId="596"/>
            <ac:grpSpMk id="23" creationId="{83021BF8-46A1-46EC-B890-F12DE7C9ED29}"/>
          </ac:grpSpMkLst>
        </pc:grp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13" creationId="{BB4CA882-58F5-404E-BA23-9F3585FA1465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14" creationId="{95529493-8D65-4F22-96D6-93D9F86ED789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15" creationId="{AFB8DFDE-1BF2-4CD9-97E9-9171543566BA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16" creationId="{55C45820-C0E2-4DE3-8FAC-64E06C05CF19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17" creationId="{4BAF212E-22AC-48FD-A3C3-69FEB7F68CAB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18" creationId="{331DC946-D2F1-4214-9FB1-E15D1CBE6550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19" creationId="{1EE96B33-23B2-4638-A864-32CEDF1FD20C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20" creationId="{4F2F16C2-7725-46EE-8AE1-9A6942AF0473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21" creationId="{0C6BFCD4-9E62-4DCF-9F82-C1CFA8BEBB39}"/>
          </ac:cxnSpMkLst>
        </pc:cxnChg>
        <pc:cxnChg chg="add del mod">
          <ac:chgData name="Teh Je Sen" userId="0cdbd9b9-6dd9-4129-bc91-6453042d4de7" providerId="ADAL" clId="{5838FFC8-6E10-4A89-B6CD-42B3A2307463}" dt="2019-03-26T02:23:10.040" v="695" actId="478"/>
          <ac:cxnSpMkLst>
            <pc:docMk/>
            <pc:sldMk cId="2477714815" sldId="596"/>
            <ac:cxnSpMk id="22" creationId="{7C934828-E761-4878-B9B9-040F949AF9AC}"/>
          </ac:cxnSpMkLst>
        </pc:cxnChg>
      </pc:sldChg>
      <pc:sldChg chg="addSp delSp modSp add modTransition modAnim">
        <pc:chgData name="Teh Je Sen" userId="0cdbd9b9-6dd9-4129-bc91-6453042d4de7" providerId="ADAL" clId="{5838FFC8-6E10-4A89-B6CD-42B3A2307463}" dt="2019-03-26T03:08:23.207" v="1657"/>
        <pc:sldMkLst>
          <pc:docMk/>
          <pc:sldMk cId="2525824101" sldId="597"/>
        </pc:sldMkLst>
        <pc:spChg chg="mod">
          <ac:chgData name="Teh Je Sen" userId="0cdbd9b9-6dd9-4129-bc91-6453042d4de7" providerId="ADAL" clId="{5838FFC8-6E10-4A89-B6CD-42B3A2307463}" dt="2019-03-26T02:41:41.881" v="1070" actId="20577"/>
          <ac:spMkLst>
            <pc:docMk/>
            <pc:sldMk cId="2525824101" sldId="597"/>
            <ac:spMk id="2" creationId="{E7829ABE-3516-41AE-904A-44D1189DED09}"/>
          </ac:spMkLst>
        </pc:spChg>
        <pc:spChg chg="del">
          <ac:chgData name="Teh Je Sen" userId="0cdbd9b9-6dd9-4129-bc91-6453042d4de7" providerId="ADAL" clId="{5838FFC8-6E10-4A89-B6CD-42B3A2307463}" dt="2019-03-26T02:41:43.527" v="1071" actId="478"/>
          <ac:spMkLst>
            <pc:docMk/>
            <pc:sldMk cId="2525824101" sldId="597"/>
            <ac:spMk id="3" creationId="{29E4DEF7-BD75-4186-8637-2ECD8F1E258C}"/>
          </ac:spMkLst>
        </pc:spChg>
        <pc:spChg chg="add mod">
          <ac:chgData name="Teh Je Sen" userId="0cdbd9b9-6dd9-4129-bc91-6453042d4de7" providerId="ADAL" clId="{5838FFC8-6E10-4A89-B6CD-42B3A2307463}" dt="2019-03-26T02:44:31.336" v="1120" actId="207"/>
          <ac:spMkLst>
            <pc:docMk/>
            <pc:sldMk cId="2525824101" sldId="597"/>
            <ac:spMk id="5" creationId="{C80990A5-D636-45B5-B47E-E236D66DFC4F}"/>
          </ac:spMkLst>
        </pc:spChg>
      </pc:sldChg>
      <pc:sldChg chg="delSp modSp add ord modTransition">
        <pc:chgData name="Teh Je Sen" userId="0cdbd9b9-6dd9-4129-bc91-6453042d4de7" providerId="ADAL" clId="{5838FFC8-6E10-4A89-B6CD-42B3A2307463}" dt="2019-03-26T03:08:23.207" v="1657"/>
        <pc:sldMkLst>
          <pc:docMk/>
          <pc:sldMk cId="1852590407" sldId="598"/>
        </pc:sldMkLst>
        <pc:spChg chg="del">
          <ac:chgData name="Teh Je Sen" userId="0cdbd9b9-6dd9-4129-bc91-6453042d4de7" providerId="ADAL" clId="{5838FFC8-6E10-4A89-B6CD-42B3A2307463}" dt="2019-03-26T02:46:55.936" v="1139" actId="478"/>
          <ac:spMkLst>
            <pc:docMk/>
            <pc:sldMk cId="1852590407" sldId="598"/>
            <ac:spMk id="5" creationId="{6E0EB3E6-4D7C-4E68-99C0-B06700B4E57D}"/>
          </ac:spMkLst>
        </pc:spChg>
        <pc:cxnChg chg="del mod">
          <ac:chgData name="Teh Je Sen" userId="0cdbd9b9-6dd9-4129-bc91-6453042d4de7" providerId="ADAL" clId="{5838FFC8-6E10-4A89-B6CD-42B3A2307463}" dt="2019-03-26T02:46:57.881" v="1142" actId="478"/>
          <ac:cxnSpMkLst>
            <pc:docMk/>
            <pc:sldMk cId="1852590407" sldId="598"/>
            <ac:cxnSpMk id="26" creationId="{E55DD089-C557-4639-BB9D-BCB2592C0E02}"/>
          </ac:cxnSpMkLst>
        </pc:cxnChg>
        <pc:cxnChg chg="del mod">
          <ac:chgData name="Teh Je Sen" userId="0cdbd9b9-6dd9-4129-bc91-6453042d4de7" providerId="ADAL" clId="{5838FFC8-6E10-4A89-B6CD-42B3A2307463}" dt="2019-03-26T02:46:56.655" v="1140" actId="478"/>
          <ac:cxnSpMkLst>
            <pc:docMk/>
            <pc:sldMk cId="1852590407" sldId="598"/>
            <ac:cxnSpMk id="27" creationId="{47436B3E-1AB3-4055-9DBD-9A65541F923B}"/>
          </ac:cxnSpMkLst>
        </pc:cxnChg>
        <pc:cxnChg chg="del mod">
          <ac:chgData name="Teh Je Sen" userId="0cdbd9b9-6dd9-4129-bc91-6453042d4de7" providerId="ADAL" clId="{5838FFC8-6E10-4A89-B6CD-42B3A2307463}" dt="2019-03-26T02:46:57.170" v="1141" actId="478"/>
          <ac:cxnSpMkLst>
            <pc:docMk/>
            <pc:sldMk cId="1852590407" sldId="598"/>
            <ac:cxnSpMk id="28" creationId="{FE6095AC-E15A-4757-BDA5-CA5D4180CB54}"/>
          </ac:cxnSpMkLst>
        </pc:cxnChg>
      </pc:sldChg>
      <pc:sldChg chg="addSp delSp modSp add modTransition">
        <pc:chgData name="Teh Je Sen" userId="0cdbd9b9-6dd9-4129-bc91-6453042d4de7" providerId="ADAL" clId="{5838FFC8-6E10-4A89-B6CD-42B3A2307463}" dt="2019-03-26T03:08:23.207" v="1657"/>
        <pc:sldMkLst>
          <pc:docMk/>
          <pc:sldMk cId="4078528145" sldId="599"/>
        </pc:sldMkLst>
        <pc:cxnChg chg="mod">
          <ac:chgData name="Teh Je Sen" userId="0cdbd9b9-6dd9-4129-bc91-6453042d4de7" providerId="ADAL" clId="{5838FFC8-6E10-4A89-B6CD-42B3A2307463}" dt="2019-03-26T02:47:47.702" v="1156" actId="208"/>
          <ac:cxnSpMkLst>
            <pc:docMk/>
            <pc:sldMk cId="4078528145" sldId="599"/>
            <ac:cxnSpMk id="13" creationId="{2F14497A-70E9-4B8C-B821-1430110BB1A6}"/>
          </ac:cxnSpMkLst>
        </pc:cxnChg>
        <pc:cxnChg chg="mod">
          <ac:chgData name="Teh Je Sen" userId="0cdbd9b9-6dd9-4129-bc91-6453042d4de7" providerId="ADAL" clId="{5838FFC8-6E10-4A89-B6CD-42B3A2307463}" dt="2019-03-26T02:47:47.702" v="1156" actId="208"/>
          <ac:cxnSpMkLst>
            <pc:docMk/>
            <pc:sldMk cId="4078528145" sldId="599"/>
            <ac:cxnSpMk id="14" creationId="{32666B7B-F7B5-4DB4-B0D7-6EA730EFAC02}"/>
          </ac:cxnSpMkLst>
        </pc:cxnChg>
        <pc:cxnChg chg="add del mod">
          <ac:chgData name="Teh Je Sen" userId="0cdbd9b9-6dd9-4129-bc91-6453042d4de7" providerId="ADAL" clId="{5838FFC8-6E10-4A89-B6CD-42B3A2307463}" dt="2019-03-26T02:47:41.362" v="1154" actId="478"/>
          <ac:cxnSpMkLst>
            <pc:docMk/>
            <pc:sldMk cId="4078528145" sldId="599"/>
            <ac:cxnSpMk id="26" creationId="{E55DD089-C557-4639-BB9D-BCB2592C0E02}"/>
          </ac:cxnSpMkLst>
        </pc:cxnChg>
        <pc:cxnChg chg="del mod">
          <ac:chgData name="Teh Je Sen" userId="0cdbd9b9-6dd9-4129-bc91-6453042d4de7" providerId="ADAL" clId="{5838FFC8-6E10-4A89-B6CD-42B3A2307463}" dt="2019-03-26T02:47:42.444" v="1155" actId="478"/>
          <ac:cxnSpMkLst>
            <pc:docMk/>
            <pc:sldMk cId="4078528145" sldId="599"/>
            <ac:cxnSpMk id="27" creationId="{47436B3E-1AB3-4055-9DBD-9A65541F923B}"/>
          </ac:cxnSpMkLst>
        </pc:cxnChg>
      </pc:sldChg>
      <pc:sldChg chg="modSp add modTransition">
        <pc:chgData name="Teh Je Sen" userId="0cdbd9b9-6dd9-4129-bc91-6453042d4de7" providerId="ADAL" clId="{5838FFC8-6E10-4A89-B6CD-42B3A2307463}" dt="2019-03-26T03:08:23.207" v="1657"/>
        <pc:sldMkLst>
          <pc:docMk/>
          <pc:sldMk cId="1383656150" sldId="600"/>
        </pc:sldMkLst>
        <pc:cxnChg chg="mod">
          <ac:chgData name="Teh Je Sen" userId="0cdbd9b9-6dd9-4129-bc91-6453042d4de7" providerId="ADAL" clId="{5838FFC8-6E10-4A89-B6CD-42B3A2307463}" dt="2019-03-26T02:48:17.726" v="1161" actId="208"/>
          <ac:cxnSpMkLst>
            <pc:docMk/>
            <pc:sldMk cId="1383656150" sldId="600"/>
            <ac:cxnSpMk id="11" creationId="{07EFC4F5-EF7D-457B-9CBB-0DD5C315DCBA}"/>
          </ac:cxnSpMkLst>
        </pc:cxnChg>
        <pc:cxnChg chg="mod">
          <ac:chgData name="Teh Je Sen" userId="0cdbd9b9-6dd9-4129-bc91-6453042d4de7" providerId="ADAL" clId="{5838FFC8-6E10-4A89-B6CD-42B3A2307463}" dt="2019-03-26T02:48:17.726" v="1161" actId="208"/>
          <ac:cxnSpMkLst>
            <pc:docMk/>
            <pc:sldMk cId="1383656150" sldId="600"/>
            <ac:cxnSpMk id="13" creationId="{2F14497A-70E9-4B8C-B821-1430110BB1A6}"/>
          </ac:cxnSpMkLst>
        </pc:cxnChg>
      </pc:sldChg>
      <pc:sldChg chg="delSp modSp add ord modTransition">
        <pc:chgData name="Teh Je Sen" userId="0cdbd9b9-6dd9-4129-bc91-6453042d4de7" providerId="ADAL" clId="{5838FFC8-6E10-4A89-B6CD-42B3A2307463}" dt="2019-03-26T03:08:23.207" v="1657"/>
        <pc:sldMkLst>
          <pc:docMk/>
          <pc:sldMk cId="961645292" sldId="601"/>
        </pc:sldMkLst>
        <pc:cxnChg chg="mod">
          <ac:chgData name="Teh Je Sen" userId="0cdbd9b9-6dd9-4129-bc91-6453042d4de7" providerId="ADAL" clId="{5838FFC8-6E10-4A89-B6CD-42B3A2307463}" dt="2019-03-26T02:48:02.044" v="1158" actId="208"/>
          <ac:cxnSpMkLst>
            <pc:docMk/>
            <pc:sldMk cId="961645292" sldId="601"/>
            <ac:cxnSpMk id="13" creationId="{2F14497A-70E9-4B8C-B821-1430110BB1A6}"/>
          </ac:cxnSpMkLst>
        </pc:cxnChg>
        <pc:cxnChg chg="mod">
          <ac:chgData name="Teh Je Sen" userId="0cdbd9b9-6dd9-4129-bc91-6453042d4de7" providerId="ADAL" clId="{5838FFC8-6E10-4A89-B6CD-42B3A2307463}" dt="2019-03-26T02:48:02.044" v="1158" actId="208"/>
          <ac:cxnSpMkLst>
            <pc:docMk/>
            <pc:sldMk cId="961645292" sldId="601"/>
            <ac:cxnSpMk id="14" creationId="{32666B7B-F7B5-4DB4-B0D7-6EA730EFAC02}"/>
          </ac:cxnSpMkLst>
        </pc:cxnChg>
        <pc:cxnChg chg="mod">
          <ac:chgData name="Teh Je Sen" userId="0cdbd9b9-6dd9-4129-bc91-6453042d4de7" providerId="ADAL" clId="{5838FFC8-6E10-4A89-B6CD-42B3A2307463}" dt="2019-03-26T02:48:02.044" v="1158" actId="208"/>
          <ac:cxnSpMkLst>
            <pc:docMk/>
            <pc:sldMk cId="961645292" sldId="601"/>
            <ac:cxnSpMk id="15" creationId="{88EB5436-0996-4D8A-A924-604E2BD34075}"/>
          </ac:cxnSpMkLst>
        </pc:cxnChg>
        <pc:cxnChg chg="del mod">
          <ac:chgData name="Teh Je Sen" userId="0cdbd9b9-6dd9-4129-bc91-6453042d4de7" providerId="ADAL" clId="{5838FFC8-6E10-4A89-B6CD-42B3A2307463}" dt="2019-03-26T02:48:03.218" v="1159" actId="478"/>
          <ac:cxnSpMkLst>
            <pc:docMk/>
            <pc:sldMk cId="961645292" sldId="601"/>
            <ac:cxnSpMk id="26" creationId="{E55DD089-C557-4639-BB9D-BCB2592C0E02}"/>
          </ac:cxnSpMkLst>
        </pc:cxnChg>
      </pc:sldChg>
      <pc:sldChg chg="addSp delSp modSp add modTransition modAnim">
        <pc:chgData name="Teh Je Sen" userId="0cdbd9b9-6dd9-4129-bc91-6453042d4de7" providerId="ADAL" clId="{5838FFC8-6E10-4A89-B6CD-42B3A2307463}" dt="2019-03-26T03:08:23.207" v="1657"/>
        <pc:sldMkLst>
          <pc:docMk/>
          <pc:sldMk cId="1096093901" sldId="602"/>
        </pc:sldMkLst>
        <pc:spChg chg="mod">
          <ac:chgData name="Teh Je Sen" userId="0cdbd9b9-6dd9-4129-bc91-6453042d4de7" providerId="ADAL" clId="{5838FFC8-6E10-4A89-B6CD-42B3A2307463}" dt="2019-03-26T02:52:10.639" v="1212" actId="20577"/>
          <ac:spMkLst>
            <pc:docMk/>
            <pc:sldMk cId="1096093901" sldId="602"/>
            <ac:spMk id="2" creationId="{A01FC8DE-0B2E-4B76-9AFC-D6FBF9147EFD}"/>
          </ac:spMkLst>
        </pc:spChg>
        <pc:spChg chg="del">
          <ac:chgData name="Teh Je Sen" userId="0cdbd9b9-6dd9-4129-bc91-6453042d4de7" providerId="ADAL" clId="{5838FFC8-6E10-4A89-B6CD-42B3A2307463}" dt="2019-03-26T02:52:15.311" v="1214" actId="478"/>
          <ac:spMkLst>
            <pc:docMk/>
            <pc:sldMk cId="1096093901" sldId="602"/>
            <ac:spMk id="3" creationId="{2D691B28-A00D-471E-8375-B5324406D20C}"/>
          </ac:spMkLst>
        </pc:spChg>
        <pc:spChg chg="add mod">
          <ac:chgData name="Teh Je Sen" userId="0cdbd9b9-6dd9-4129-bc91-6453042d4de7" providerId="ADAL" clId="{5838FFC8-6E10-4A89-B6CD-42B3A2307463}" dt="2019-03-26T02:53:41.936" v="1236" actId="1076"/>
          <ac:spMkLst>
            <pc:docMk/>
            <pc:sldMk cId="1096093901" sldId="602"/>
            <ac:spMk id="6" creationId="{E26CF380-0435-4C41-9548-1746A8B22D92}"/>
          </ac:spMkLst>
        </pc:spChg>
        <pc:spChg chg="add mod">
          <ac:chgData name="Teh Je Sen" userId="0cdbd9b9-6dd9-4129-bc91-6453042d4de7" providerId="ADAL" clId="{5838FFC8-6E10-4A89-B6CD-42B3A2307463}" dt="2019-03-26T02:53:41.936" v="1236" actId="1076"/>
          <ac:spMkLst>
            <pc:docMk/>
            <pc:sldMk cId="1096093901" sldId="602"/>
            <ac:spMk id="7" creationId="{EBA7A7B1-939E-45C9-A231-DF4E0A051671}"/>
          </ac:spMkLst>
        </pc:spChg>
        <pc:spChg chg="add mod">
          <ac:chgData name="Teh Je Sen" userId="0cdbd9b9-6dd9-4129-bc91-6453042d4de7" providerId="ADAL" clId="{5838FFC8-6E10-4A89-B6CD-42B3A2307463}" dt="2019-03-26T02:53:41.936" v="1236" actId="1076"/>
          <ac:spMkLst>
            <pc:docMk/>
            <pc:sldMk cId="1096093901" sldId="602"/>
            <ac:spMk id="8" creationId="{091ECD67-BC71-4DA0-A2A0-4C3EBD21A35D}"/>
          </ac:spMkLst>
        </pc:spChg>
        <pc:spChg chg="add mod">
          <ac:chgData name="Teh Je Sen" userId="0cdbd9b9-6dd9-4129-bc91-6453042d4de7" providerId="ADAL" clId="{5838FFC8-6E10-4A89-B6CD-42B3A2307463}" dt="2019-03-26T02:53:41.936" v="1236" actId="1076"/>
          <ac:spMkLst>
            <pc:docMk/>
            <pc:sldMk cId="1096093901" sldId="602"/>
            <ac:spMk id="9" creationId="{67DDAFB4-9006-43C3-A40F-DEC6B723BA7F}"/>
          </ac:spMkLst>
        </pc:spChg>
        <pc:spChg chg="add mod">
          <ac:chgData name="Teh Je Sen" userId="0cdbd9b9-6dd9-4129-bc91-6453042d4de7" providerId="ADAL" clId="{5838FFC8-6E10-4A89-B6CD-42B3A2307463}" dt="2019-03-26T02:53:41.936" v="1236" actId="1076"/>
          <ac:spMkLst>
            <pc:docMk/>
            <pc:sldMk cId="1096093901" sldId="602"/>
            <ac:spMk id="10" creationId="{57BB8135-E748-4343-8ECC-548A999A1AB7}"/>
          </ac:spMkLst>
        </pc:spChg>
        <pc:spChg chg="add mod">
          <ac:chgData name="Teh Je Sen" userId="0cdbd9b9-6dd9-4129-bc91-6453042d4de7" providerId="ADAL" clId="{5838FFC8-6E10-4A89-B6CD-42B3A2307463}" dt="2019-03-26T03:01:59.601" v="1431" actId="20577"/>
          <ac:spMkLst>
            <pc:docMk/>
            <pc:sldMk cId="1096093901" sldId="602"/>
            <ac:spMk id="16" creationId="{8F287C48-8E2F-49B6-8A3F-8B7501759C10}"/>
          </ac:spMkLst>
        </pc:spChg>
        <pc:spChg chg="add del">
          <ac:chgData name="Teh Je Sen" userId="0cdbd9b9-6dd9-4129-bc91-6453042d4de7" providerId="ADAL" clId="{5838FFC8-6E10-4A89-B6CD-42B3A2307463}" dt="2019-03-26T02:53:36.548" v="1235"/>
          <ac:spMkLst>
            <pc:docMk/>
            <pc:sldMk cId="1096093901" sldId="602"/>
            <ac:spMk id="19" creationId="{C7CD27C1-D6A6-4EEF-8D1E-7ED84B7B9705}"/>
          </ac:spMkLst>
        </pc:spChg>
        <pc:spChg chg="add del">
          <ac:chgData name="Teh Je Sen" userId="0cdbd9b9-6dd9-4129-bc91-6453042d4de7" providerId="ADAL" clId="{5838FFC8-6E10-4A89-B6CD-42B3A2307463}" dt="2019-03-26T02:53:36.548" v="1235"/>
          <ac:spMkLst>
            <pc:docMk/>
            <pc:sldMk cId="1096093901" sldId="602"/>
            <ac:spMk id="20" creationId="{87B65E70-3290-4DD5-A546-1203F4BA8C5F}"/>
          </ac:spMkLst>
        </pc:spChg>
        <pc:spChg chg="add del">
          <ac:chgData name="Teh Je Sen" userId="0cdbd9b9-6dd9-4129-bc91-6453042d4de7" providerId="ADAL" clId="{5838FFC8-6E10-4A89-B6CD-42B3A2307463}" dt="2019-03-26T02:53:36.548" v="1235"/>
          <ac:spMkLst>
            <pc:docMk/>
            <pc:sldMk cId="1096093901" sldId="602"/>
            <ac:spMk id="21" creationId="{5370CC98-4BC7-4858-9909-BBF696312E12}"/>
          </ac:spMkLst>
        </pc:spChg>
        <pc:spChg chg="add del">
          <ac:chgData name="Teh Je Sen" userId="0cdbd9b9-6dd9-4129-bc91-6453042d4de7" providerId="ADAL" clId="{5838FFC8-6E10-4A89-B6CD-42B3A2307463}" dt="2019-03-26T02:53:36.548" v="1235"/>
          <ac:spMkLst>
            <pc:docMk/>
            <pc:sldMk cId="1096093901" sldId="602"/>
            <ac:spMk id="22" creationId="{4D422D86-ABE8-4ADE-9EA5-1A7EF2B42B4D}"/>
          </ac:spMkLst>
        </pc:spChg>
        <pc:spChg chg="add del">
          <ac:chgData name="Teh Je Sen" userId="0cdbd9b9-6dd9-4129-bc91-6453042d4de7" providerId="ADAL" clId="{5838FFC8-6E10-4A89-B6CD-42B3A2307463}" dt="2019-03-26T02:53:36.548" v="1235"/>
          <ac:spMkLst>
            <pc:docMk/>
            <pc:sldMk cId="1096093901" sldId="602"/>
            <ac:spMk id="23" creationId="{97CF531B-0C1F-4F7C-A712-B14941B1813A}"/>
          </ac:spMkLst>
        </pc:spChg>
        <pc:spChg chg="add del">
          <ac:chgData name="Teh Je Sen" userId="0cdbd9b9-6dd9-4129-bc91-6453042d4de7" providerId="ADAL" clId="{5838FFC8-6E10-4A89-B6CD-42B3A2307463}" dt="2019-03-26T02:53:36.548" v="1235"/>
          <ac:spMkLst>
            <pc:docMk/>
            <pc:sldMk cId="1096093901" sldId="602"/>
            <ac:spMk id="29" creationId="{915E1997-E7CF-498E-BF1D-1966A768F7D8}"/>
          </ac:spMkLst>
        </pc:spChg>
        <pc:spChg chg="add del">
          <ac:chgData name="Teh Je Sen" userId="0cdbd9b9-6dd9-4129-bc91-6453042d4de7" providerId="ADAL" clId="{5838FFC8-6E10-4A89-B6CD-42B3A2307463}" dt="2019-03-26T02:53:49.044" v="1242"/>
          <ac:spMkLst>
            <pc:docMk/>
            <pc:sldMk cId="1096093901" sldId="602"/>
            <ac:spMk id="30" creationId="{8BABD0AC-026E-41BC-827E-AEAF3E78D7BF}"/>
          </ac:spMkLst>
        </pc:spChg>
        <pc:spChg chg="add del">
          <ac:chgData name="Teh Je Sen" userId="0cdbd9b9-6dd9-4129-bc91-6453042d4de7" providerId="ADAL" clId="{5838FFC8-6E10-4A89-B6CD-42B3A2307463}" dt="2019-03-26T02:53:49.044" v="1242"/>
          <ac:spMkLst>
            <pc:docMk/>
            <pc:sldMk cId="1096093901" sldId="602"/>
            <ac:spMk id="31" creationId="{2EFEFFC3-B94E-4A4C-A661-E79ED7D82DB2}"/>
          </ac:spMkLst>
        </pc:spChg>
        <pc:spChg chg="add del">
          <ac:chgData name="Teh Je Sen" userId="0cdbd9b9-6dd9-4129-bc91-6453042d4de7" providerId="ADAL" clId="{5838FFC8-6E10-4A89-B6CD-42B3A2307463}" dt="2019-03-26T02:53:49.044" v="1242"/>
          <ac:spMkLst>
            <pc:docMk/>
            <pc:sldMk cId="1096093901" sldId="602"/>
            <ac:spMk id="32" creationId="{AE81CED3-95CA-4A36-87F3-C18350ABF6FF}"/>
          </ac:spMkLst>
        </pc:spChg>
        <pc:spChg chg="add del">
          <ac:chgData name="Teh Je Sen" userId="0cdbd9b9-6dd9-4129-bc91-6453042d4de7" providerId="ADAL" clId="{5838FFC8-6E10-4A89-B6CD-42B3A2307463}" dt="2019-03-26T02:53:49.044" v="1242"/>
          <ac:spMkLst>
            <pc:docMk/>
            <pc:sldMk cId="1096093901" sldId="602"/>
            <ac:spMk id="33" creationId="{C8968A6C-B35C-4BCD-9C94-49E885D1AA59}"/>
          </ac:spMkLst>
        </pc:spChg>
        <pc:spChg chg="add del">
          <ac:chgData name="Teh Je Sen" userId="0cdbd9b9-6dd9-4129-bc91-6453042d4de7" providerId="ADAL" clId="{5838FFC8-6E10-4A89-B6CD-42B3A2307463}" dt="2019-03-26T02:53:49.044" v="1242"/>
          <ac:spMkLst>
            <pc:docMk/>
            <pc:sldMk cId="1096093901" sldId="602"/>
            <ac:spMk id="34" creationId="{2544DE98-B0C4-498D-99E1-DD06D3CAF7C1}"/>
          </ac:spMkLst>
        </pc:spChg>
        <pc:spChg chg="add del">
          <ac:chgData name="Teh Je Sen" userId="0cdbd9b9-6dd9-4129-bc91-6453042d4de7" providerId="ADAL" clId="{5838FFC8-6E10-4A89-B6CD-42B3A2307463}" dt="2019-03-26T02:53:49.044" v="1242"/>
          <ac:spMkLst>
            <pc:docMk/>
            <pc:sldMk cId="1096093901" sldId="602"/>
            <ac:spMk id="40" creationId="{C316080B-FEDB-4183-B217-2BDE52191D14}"/>
          </ac:spMkLst>
        </pc:spChg>
        <pc:spChg chg="add del">
          <ac:chgData name="Teh Je Sen" userId="0cdbd9b9-6dd9-4129-bc91-6453042d4de7" providerId="ADAL" clId="{5838FFC8-6E10-4A89-B6CD-42B3A2307463}" dt="2019-03-26T02:53:55.067" v="1246"/>
          <ac:spMkLst>
            <pc:docMk/>
            <pc:sldMk cId="1096093901" sldId="602"/>
            <ac:spMk id="41" creationId="{E611B123-F026-40F1-B7E8-3E7D77F4E4B8}"/>
          </ac:spMkLst>
        </pc:spChg>
        <pc:spChg chg="add del">
          <ac:chgData name="Teh Je Sen" userId="0cdbd9b9-6dd9-4129-bc91-6453042d4de7" providerId="ADAL" clId="{5838FFC8-6E10-4A89-B6CD-42B3A2307463}" dt="2019-03-26T02:53:55.067" v="1246"/>
          <ac:spMkLst>
            <pc:docMk/>
            <pc:sldMk cId="1096093901" sldId="602"/>
            <ac:spMk id="42" creationId="{5488FB34-36F9-4C22-B293-01FF7869F7F3}"/>
          </ac:spMkLst>
        </pc:spChg>
        <pc:spChg chg="add del">
          <ac:chgData name="Teh Je Sen" userId="0cdbd9b9-6dd9-4129-bc91-6453042d4de7" providerId="ADAL" clId="{5838FFC8-6E10-4A89-B6CD-42B3A2307463}" dt="2019-03-26T02:53:55.067" v="1246"/>
          <ac:spMkLst>
            <pc:docMk/>
            <pc:sldMk cId="1096093901" sldId="602"/>
            <ac:spMk id="43" creationId="{6A528632-C243-469E-9540-66B66384559A}"/>
          </ac:spMkLst>
        </pc:spChg>
        <pc:spChg chg="add del">
          <ac:chgData name="Teh Je Sen" userId="0cdbd9b9-6dd9-4129-bc91-6453042d4de7" providerId="ADAL" clId="{5838FFC8-6E10-4A89-B6CD-42B3A2307463}" dt="2019-03-26T02:53:55.067" v="1246"/>
          <ac:spMkLst>
            <pc:docMk/>
            <pc:sldMk cId="1096093901" sldId="602"/>
            <ac:spMk id="44" creationId="{2C35CF6A-80BC-4E5B-B9A8-197375EAB121}"/>
          </ac:spMkLst>
        </pc:spChg>
        <pc:spChg chg="add del">
          <ac:chgData name="Teh Je Sen" userId="0cdbd9b9-6dd9-4129-bc91-6453042d4de7" providerId="ADAL" clId="{5838FFC8-6E10-4A89-B6CD-42B3A2307463}" dt="2019-03-26T02:53:55.067" v="1246"/>
          <ac:spMkLst>
            <pc:docMk/>
            <pc:sldMk cId="1096093901" sldId="602"/>
            <ac:spMk id="45" creationId="{9C1B6726-7ADA-4EB2-8E10-AB3552412FFF}"/>
          </ac:spMkLst>
        </pc:spChg>
        <pc:spChg chg="add del">
          <ac:chgData name="Teh Je Sen" userId="0cdbd9b9-6dd9-4129-bc91-6453042d4de7" providerId="ADAL" clId="{5838FFC8-6E10-4A89-B6CD-42B3A2307463}" dt="2019-03-26T02:53:55.067" v="1246"/>
          <ac:spMkLst>
            <pc:docMk/>
            <pc:sldMk cId="1096093901" sldId="602"/>
            <ac:spMk id="51" creationId="{2D7A3643-28F3-4DA4-BD16-1B85FFC73FD4}"/>
          </ac:spMkLst>
        </pc:spChg>
        <pc:spChg chg="add mod">
          <ac:chgData name="Teh Je Sen" userId="0cdbd9b9-6dd9-4129-bc91-6453042d4de7" providerId="ADAL" clId="{5838FFC8-6E10-4A89-B6CD-42B3A2307463}" dt="2019-03-26T02:54:02.796" v="1249" actId="1037"/>
          <ac:spMkLst>
            <pc:docMk/>
            <pc:sldMk cId="1096093901" sldId="602"/>
            <ac:spMk id="52" creationId="{59347F5D-FB0F-49E9-B175-6AA83CDE1453}"/>
          </ac:spMkLst>
        </pc:spChg>
        <pc:spChg chg="add mod">
          <ac:chgData name="Teh Je Sen" userId="0cdbd9b9-6dd9-4129-bc91-6453042d4de7" providerId="ADAL" clId="{5838FFC8-6E10-4A89-B6CD-42B3A2307463}" dt="2019-03-26T02:54:02.796" v="1249" actId="1037"/>
          <ac:spMkLst>
            <pc:docMk/>
            <pc:sldMk cId="1096093901" sldId="602"/>
            <ac:spMk id="53" creationId="{66377BFD-7D33-4CD1-8194-58C31E20EF72}"/>
          </ac:spMkLst>
        </pc:spChg>
        <pc:spChg chg="add mod">
          <ac:chgData name="Teh Je Sen" userId="0cdbd9b9-6dd9-4129-bc91-6453042d4de7" providerId="ADAL" clId="{5838FFC8-6E10-4A89-B6CD-42B3A2307463}" dt="2019-03-26T02:54:02.796" v="1249" actId="1037"/>
          <ac:spMkLst>
            <pc:docMk/>
            <pc:sldMk cId="1096093901" sldId="602"/>
            <ac:spMk id="54" creationId="{75309491-48D1-4F93-AB76-02F7D6A91679}"/>
          </ac:spMkLst>
        </pc:spChg>
        <pc:spChg chg="add mod">
          <ac:chgData name="Teh Je Sen" userId="0cdbd9b9-6dd9-4129-bc91-6453042d4de7" providerId="ADAL" clId="{5838FFC8-6E10-4A89-B6CD-42B3A2307463}" dt="2019-03-26T02:54:02.796" v="1249" actId="1037"/>
          <ac:spMkLst>
            <pc:docMk/>
            <pc:sldMk cId="1096093901" sldId="602"/>
            <ac:spMk id="55" creationId="{8B4A2C09-E02D-43A6-8D27-1877AD129524}"/>
          </ac:spMkLst>
        </pc:spChg>
        <pc:spChg chg="add mod">
          <ac:chgData name="Teh Je Sen" userId="0cdbd9b9-6dd9-4129-bc91-6453042d4de7" providerId="ADAL" clId="{5838FFC8-6E10-4A89-B6CD-42B3A2307463}" dt="2019-03-26T02:54:02.796" v="1249" actId="1037"/>
          <ac:spMkLst>
            <pc:docMk/>
            <pc:sldMk cId="1096093901" sldId="602"/>
            <ac:spMk id="56" creationId="{2815F9B7-7072-499C-9759-6B10C02E15D5}"/>
          </ac:spMkLst>
        </pc:spChg>
        <pc:spChg chg="add mod">
          <ac:chgData name="Teh Je Sen" userId="0cdbd9b9-6dd9-4129-bc91-6453042d4de7" providerId="ADAL" clId="{5838FFC8-6E10-4A89-B6CD-42B3A2307463}" dt="2019-03-26T02:54:07.423" v="1255" actId="20577"/>
          <ac:spMkLst>
            <pc:docMk/>
            <pc:sldMk cId="1096093901" sldId="602"/>
            <ac:spMk id="62" creationId="{0A87D0FE-C2FC-405C-8D5D-673A0D199FCE}"/>
          </ac:spMkLst>
        </pc:spChg>
        <pc:spChg chg="add mod">
          <ac:chgData name="Teh Je Sen" userId="0cdbd9b9-6dd9-4129-bc91-6453042d4de7" providerId="ADAL" clId="{5838FFC8-6E10-4A89-B6CD-42B3A2307463}" dt="2019-03-26T02:54:58.864" v="1278" actId="1076"/>
          <ac:spMkLst>
            <pc:docMk/>
            <pc:sldMk cId="1096093901" sldId="602"/>
            <ac:spMk id="65" creationId="{CCE1B864-A87D-442E-9838-C915BF9D0D6C}"/>
          </ac:spMkLst>
        </pc:spChg>
        <pc:spChg chg="add mod">
          <ac:chgData name="Teh Je Sen" userId="0cdbd9b9-6dd9-4129-bc91-6453042d4de7" providerId="ADAL" clId="{5838FFC8-6E10-4A89-B6CD-42B3A2307463}" dt="2019-03-26T02:55:32.574" v="1284" actId="207"/>
          <ac:spMkLst>
            <pc:docMk/>
            <pc:sldMk cId="1096093901" sldId="602"/>
            <ac:spMk id="67" creationId="{AD8F912E-29B1-49F6-AF2C-1CCD8518D37F}"/>
          </ac:spMkLst>
        </pc:spChg>
        <pc:picChg chg="add mod">
          <ac:chgData name="Teh Je Sen" userId="0cdbd9b9-6dd9-4129-bc91-6453042d4de7" providerId="ADAL" clId="{5838FFC8-6E10-4A89-B6CD-42B3A2307463}" dt="2019-03-26T02:52:19.791" v="1216" actId="14100"/>
          <ac:picMkLst>
            <pc:docMk/>
            <pc:sldMk cId="1096093901" sldId="602"/>
            <ac:picMk id="5" creationId="{B4D0B0AF-A4DA-434E-8D58-94F5A8576B23}"/>
          </ac:picMkLst>
        </pc:picChg>
        <pc:cxnChg chg="add mod">
          <ac:chgData name="Teh Je Sen" userId="0cdbd9b9-6dd9-4129-bc91-6453042d4de7" providerId="ADAL" clId="{5838FFC8-6E10-4A89-B6CD-42B3A2307463}" dt="2019-03-26T02:53:41.936" v="1236" actId="1076"/>
          <ac:cxnSpMkLst>
            <pc:docMk/>
            <pc:sldMk cId="1096093901" sldId="602"/>
            <ac:cxnSpMk id="11" creationId="{1DCCF0A0-CD15-45FC-9365-7CD2089DE420}"/>
          </ac:cxnSpMkLst>
        </pc:cxnChg>
        <pc:cxnChg chg="add mod">
          <ac:chgData name="Teh Je Sen" userId="0cdbd9b9-6dd9-4129-bc91-6453042d4de7" providerId="ADAL" clId="{5838FFC8-6E10-4A89-B6CD-42B3A2307463}" dt="2019-03-26T02:53:41.936" v="1236" actId="1076"/>
          <ac:cxnSpMkLst>
            <pc:docMk/>
            <pc:sldMk cId="1096093901" sldId="602"/>
            <ac:cxnSpMk id="12" creationId="{9EE0350E-7FF6-44FF-8C9E-041A70AF362E}"/>
          </ac:cxnSpMkLst>
        </pc:cxnChg>
        <pc:cxnChg chg="add mod">
          <ac:chgData name="Teh Je Sen" userId="0cdbd9b9-6dd9-4129-bc91-6453042d4de7" providerId="ADAL" clId="{5838FFC8-6E10-4A89-B6CD-42B3A2307463}" dt="2019-03-26T02:53:41.936" v="1236" actId="1076"/>
          <ac:cxnSpMkLst>
            <pc:docMk/>
            <pc:sldMk cId="1096093901" sldId="602"/>
            <ac:cxnSpMk id="13" creationId="{67541BD6-E8AD-4B73-949E-DB4C2230DF6E}"/>
          </ac:cxnSpMkLst>
        </pc:cxnChg>
        <pc:cxnChg chg="add mod">
          <ac:chgData name="Teh Je Sen" userId="0cdbd9b9-6dd9-4129-bc91-6453042d4de7" providerId="ADAL" clId="{5838FFC8-6E10-4A89-B6CD-42B3A2307463}" dt="2019-03-26T02:53:48.327" v="1241" actId="1076"/>
          <ac:cxnSpMkLst>
            <pc:docMk/>
            <pc:sldMk cId="1096093901" sldId="602"/>
            <ac:cxnSpMk id="14" creationId="{E76F065B-E25D-4117-881F-C500F0B2D019}"/>
          </ac:cxnSpMkLst>
        </pc:cxnChg>
        <pc:cxnChg chg="add mod">
          <ac:chgData name="Teh Je Sen" userId="0cdbd9b9-6dd9-4129-bc91-6453042d4de7" providerId="ADAL" clId="{5838FFC8-6E10-4A89-B6CD-42B3A2307463}" dt="2019-03-26T02:53:41.936" v="1236" actId="1076"/>
          <ac:cxnSpMkLst>
            <pc:docMk/>
            <pc:sldMk cId="1096093901" sldId="602"/>
            <ac:cxnSpMk id="15" creationId="{42A96ED2-E780-4365-94B7-1E8D50D9B3EF}"/>
          </ac:cxnSpMkLst>
        </pc:cxnChg>
        <pc:cxnChg chg="add mod">
          <ac:chgData name="Teh Je Sen" userId="0cdbd9b9-6dd9-4129-bc91-6453042d4de7" providerId="ADAL" clId="{5838FFC8-6E10-4A89-B6CD-42B3A2307463}" dt="2019-03-26T02:53:27.247" v="1231" actId="1076"/>
          <ac:cxnSpMkLst>
            <pc:docMk/>
            <pc:sldMk cId="1096093901" sldId="602"/>
            <ac:cxnSpMk id="18" creationId="{F511B295-ACFA-47E2-B9FD-EB6689630885}"/>
          </ac:cxnSpMkLst>
        </pc:cxnChg>
        <pc:cxnChg chg="add del">
          <ac:chgData name="Teh Je Sen" userId="0cdbd9b9-6dd9-4129-bc91-6453042d4de7" providerId="ADAL" clId="{5838FFC8-6E10-4A89-B6CD-42B3A2307463}" dt="2019-03-26T02:53:36.548" v="1235"/>
          <ac:cxnSpMkLst>
            <pc:docMk/>
            <pc:sldMk cId="1096093901" sldId="602"/>
            <ac:cxnSpMk id="24" creationId="{470F5637-06D9-434E-B994-8AF16F17620B}"/>
          </ac:cxnSpMkLst>
        </pc:cxnChg>
        <pc:cxnChg chg="add del">
          <ac:chgData name="Teh Je Sen" userId="0cdbd9b9-6dd9-4129-bc91-6453042d4de7" providerId="ADAL" clId="{5838FFC8-6E10-4A89-B6CD-42B3A2307463}" dt="2019-03-26T02:53:36.548" v="1235"/>
          <ac:cxnSpMkLst>
            <pc:docMk/>
            <pc:sldMk cId="1096093901" sldId="602"/>
            <ac:cxnSpMk id="25" creationId="{A149640C-1D92-4726-9481-C870ECA20446}"/>
          </ac:cxnSpMkLst>
        </pc:cxnChg>
        <pc:cxnChg chg="add del">
          <ac:chgData name="Teh Je Sen" userId="0cdbd9b9-6dd9-4129-bc91-6453042d4de7" providerId="ADAL" clId="{5838FFC8-6E10-4A89-B6CD-42B3A2307463}" dt="2019-03-26T02:53:36.548" v="1235"/>
          <ac:cxnSpMkLst>
            <pc:docMk/>
            <pc:sldMk cId="1096093901" sldId="602"/>
            <ac:cxnSpMk id="26" creationId="{593ACAE7-2423-46C7-864B-6BF1D1ADAD38}"/>
          </ac:cxnSpMkLst>
        </pc:cxnChg>
        <pc:cxnChg chg="add del">
          <ac:chgData name="Teh Je Sen" userId="0cdbd9b9-6dd9-4129-bc91-6453042d4de7" providerId="ADAL" clId="{5838FFC8-6E10-4A89-B6CD-42B3A2307463}" dt="2019-03-26T02:53:36.548" v="1235"/>
          <ac:cxnSpMkLst>
            <pc:docMk/>
            <pc:sldMk cId="1096093901" sldId="602"/>
            <ac:cxnSpMk id="27" creationId="{4FC57DCA-5769-4ECC-B449-3B837F1D7EB1}"/>
          </ac:cxnSpMkLst>
        </pc:cxnChg>
        <pc:cxnChg chg="add del">
          <ac:chgData name="Teh Je Sen" userId="0cdbd9b9-6dd9-4129-bc91-6453042d4de7" providerId="ADAL" clId="{5838FFC8-6E10-4A89-B6CD-42B3A2307463}" dt="2019-03-26T02:53:36.548" v="1235"/>
          <ac:cxnSpMkLst>
            <pc:docMk/>
            <pc:sldMk cId="1096093901" sldId="602"/>
            <ac:cxnSpMk id="28" creationId="{7EA42D25-D7BC-4739-8A2D-0F01C49D4449}"/>
          </ac:cxnSpMkLst>
        </pc:cxnChg>
        <pc:cxnChg chg="add del">
          <ac:chgData name="Teh Je Sen" userId="0cdbd9b9-6dd9-4129-bc91-6453042d4de7" providerId="ADAL" clId="{5838FFC8-6E10-4A89-B6CD-42B3A2307463}" dt="2019-03-26T02:53:49.044" v="1242"/>
          <ac:cxnSpMkLst>
            <pc:docMk/>
            <pc:sldMk cId="1096093901" sldId="602"/>
            <ac:cxnSpMk id="35" creationId="{101CFCD0-E94D-4474-8BEA-8690CBB0D0BC}"/>
          </ac:cxnSpMkLst>
        </pc:cxnChg>
        <pc:cxnChg chg="add del">
          <ac:chgData name="Teh Je Sen" userId="0cdbd9b9-6dd9-4129-bc91-6453042d4de7" providerId="ADAL" clId="{5838FFC8-6E10-4A89-B6CD-42B3A2307463}" dt="2019-03-26T02:53:49.044" v="1242"/>
          <ac:cxnSpMkLst>
            <pc:docMk/>
            <pc:sldMk cId="1096093901" sldId="602"/>
            <ac:cxnSpMk id="36" creationId="{0993E2BD-2051-4A2A-849F-D2DCFCC1907B}"/>
          </ac:cxnSpMkLst>
        </pc:cxnChg>
        <pc:cxnChg chg="add del">
          <ac:chgData name="Teh Je Sen" userId="0cdbd9b9-6dd9-4129-bc91-6453042d4de7" providerId="ADAL" clId="{5838FFC8-6E10-4A89-B6CD-42B3A2307463}" dt="2019-03-26T02:53:49.044" v="1242"/>
          <ac:cxnSpMkLst>
            <pc:docMk/>
            <pc:sldMk cId="1096093901" sldId="602"/>
            <ac:cxnSpMk id="37" creationId="{400EB6F3-D485-49DF-A3B7-558F5D2C61E5}"/>
          </ac:cxnSpMkLst>
        </pc:cxnChg>
        <pc:cxnChg chg="add del">
          <ac:chgData name="Teh Je Sen" userId="0cdbd9b9-6dd9-4129-bc91-6453042d4de7" providerId="ADAL" clId="{5838FFC8-6E10-4A89-B6CD-42B3A2307463}" dt="2019-03-26T02:53:49.044" v="1242"/>
          <ac:cxnSpMkLst>
            <pc:docMk/>
            <pc:sldMk cId="1096093901" sldId="602"/>
            <ac:cxnSpMk id="38" creationId="{0BD8126E-56FF-479E-9676-EA96AE67AB47}"/>
          </ac:cxnSpMkLst>
        </pc:cxnChg>
        <pc:cxnChg chg="add del">
          <ac:chgData name="Teh Je Sen" userId="0cdbd9b9-6dd9-4129-bc91-6453042d4de7" providerId="ADAL" clId="{5838FFC8-6E10-4A89-B6CD-42B3A2307463}" dt="2019-03-26T02:53:49.044" v="1242"/>
          <ac:cxnSpMkLst>
            <pc:docMk/>
            <pc:sldMk cId="1096093901" sldId="602"/>
            <ac:cxnSpMk id="39" creationId="{DD77063F-C651-4BC5-BE1B-F30293EF1555}"/>
          </ac:cxnSpMkLst>
        </pc:cxnChg>
        <pc:cxnChg chg="add del">
          <ac:chgData name="Teh Je Sen" userId="0cdbd9b9-6dd9-4129-bc91-6453042d4de7" providerId="ADAL" clId="{5838FFC8-6E10-4A89-B6CD-42B3A2307463}" dt="2019-03-26T02:53:55.067" v="1246"/>
          <ac:cxnSpMkLst>
            <pc:docMk/>
            <pc:sldMk cId="1096093901" sldId="602"/>
            <ac:cxnSpMk id="46" creationId="{0BFD7FD4-430C-46A1-BF7F-E934ADE2E437}"/>
          </ac:cxnSpMkLst>
        </pc:cxnChg>
        <pc:cxnChg chg="add del">
          <ac:chgData name="Teh Je Sen" userId="0cdbd9b9-6dd9-4129-bc91-6453042d4de7" providerId="ADAL" clId="{5838FFC8-6E10-4A89-B6CD-42B3A2307463}" dt="2019-03-26T02:53:55.067" v="1246"/>
          <ac:cxnSpMkLst>
            <pc:docMk/>
            <pc:sldMk cId="1096093901" sldId="602"/>
            <ac:cxnSpMk id="47" creationId="{FB4D32FE-B691-4FDC-ABB2-809110BEBB6F}"/>
          </ac:cxnSpMkLst>
        </pc:cxnChg>
        <pc:cxnChg chg="add del">
          <ac:chgData name="Teh Je Sen" userId="0cdbd9b9-6dd9-4129-bc91-6453042d4de7" providerId="ADAL" clId="{5838FFC8-6E10-4A89-B6CD-42B3A2307463}" dt="2019-03-26T02:53:55.067" v="1246"/>
          <ac:cxnSpMkLst>
            <pc:docMk/>
            <pc:sldMk cId="1096093901" sldId="602"/>
            <ac:cxnSpMk id="48" creationId="{8E11C5EE-EA69-4EA7-BE49-34FCC36BEB7F}"/>
          </ac:cxnSpMkLst>
        </pc:cxnChg>
        <pc:cxnChg chg="add del">
          <ac:chgData name="Teh Je Sen" userId="0cdbd9b9-6dd9-4129-bc91-6453042d4de7" providerId="ADAL" clId="{5838FFC8-6E10-4A89-B6CD-42B3A2307463}" dt="2019-03-26T02:53:55.067" v="1246"/>
          <ac:cxnSpMkLst>
            <pc:docMk/>
            <pc:sldMk cId="1096093901" sldId="602"/>
            <ac:cxnSpMk id="49" creationId="{ACEA6D3E-3AD3-4472-8E67-E63EDF1BAACF}"/>
          </ac:cxnSpMkLst>
        </pc:cxnChg>
        <pc:cxnChg chg="add del">
          <ac:chgData name="Teh Je Sen" userId="0cdbd9b9-6dd9-4129-bc91-6453042d4de7" providerId="ADAL" clId="{5838FFC8-6E10-4A89-B6CD-42B3A2307463}" dt="2019-03-26T02:53:55.067" v="1246"/>
          <ac:cxnSpMkLst>
            <pc:docMk/>
            <pc:sldMk cId="1096093901" sldId="602"/>
            <ac:cxnSpMk id="50" creationId="{35586592-C82E-41B7-A8EC-6D8A951CFE07}"/>
          </ac:cxnSpMkLst>
        </pc:cxnChg>
        <pc:cxnChg chg="add mod">
          <ac:chgData name="Teh Je Sen" userId="0cdbd9b9-6dd9-4129-bc91-6453042d4de7" providerId="ADAL" clId="{5838FFC8-6E10-4A89-B6CD-42B3A2307463}" dt="2019-03-26T02:54:02.796" v="1249" actId="1037"/>
          <ac:cxnSpMkLst>
            <pc:docMk/>
            <pc:sldMk cId="1096093901" sldId="602"/>
            <ac:cxnSpMk id="57" creationId="{C11EFEA8-9D08-4F00-87CC-22773D43CD3D}"/>
          </ac:cxnSpMkLst>
        </pc:cxnChg>
        <pc:cxnChg chg="add mod">
          <ac:chgData name="Teh Je Sen" userId="0cdbd9b9-6dd9-4129-bc91-6453042d4de7" providerId="ADAL" clId="{5838FFC8-6E10-4A89-B6CD-42B3A2307463}" dt="2019-03-26T02:54:02.796" v="1249" actId="1037"/>
          <ac:cxnSpMkLst>
            <pc:docMk/>
            <pc:sldMk cId="1096093901" sldId="602"/>
            <ac:cxnSpMk id="58" creationId="{F9970955-F3BF-4989-AB85-7D1C1F7BCFEB}"/>
          </ac:cxnSpMkLst>
        </pc:cxnChg>
        <pc:cxnChg chg="add mod">
          <ac:chgData name="Teh Je Sen" userId="0cdbd9b9-6dd9-4129-bc91-6453042d4de7" providerId="ADAL" clId="{5838FFC8-6E10-4A89-B6CD-42B3A2307463}" dt="2019-03-26T02:54:02.796" v="1249" actId="1037"/>
          <ac:cxnSpMkLst>
            <pc:docMk/>
            <pc:sldMk cId="1096093901" sldId="602"/>
            <ac:cxnSpMk id="59" creationId="{06CFE554-5805-47F1-9775-449F6433C26F}"/>
          </ac:cxnSpMkLst>
        </pc:cxnChg>
        <pc:cxnChg chg="add mod">
          <ac:chgData name="Teh Je Sen" userId="0cdbd9b9-6dd9-4129-bc91-6453042d4de7" providerId="ADAL" clId="{5838FFC8-6E10-4A89-B6CD-42B3A2307463}" dt="2019-03-26T02:54:02.796" v="1249" actId="1037"/>
          <ac:cxnSpMkLst>
            <pc:docMk/>
            <pc:sldMk cId="1096093901" sldId="602"/>
            <ac:cxnSpMk id="60" creationId="{C635FFE8-66FA-478E-9248-BFF3281255D4}"/>
          </ac:cxnSpMkLst>
        </pc:cxnChg>
        <pc:cxnChg chg="add mod">
          <ac:chgData name="Teh Je Sen" userId="0cdbd9b9-6dd9-4129-bc91-6453042d4de7" providerId="ADAL" clId="{5838FFC8-6E10-4A89-B6CD-42B3A2307463}" dt="2019-03-26T02:54:02.796" v="1249" actId="1037"/>
          <ac:cxnSpMkLst>
            <pc:docMk/>
            <pc:sldMk cId="1096093901" sldId="602"/>
            <ac:cxnSpMk id="61" creationId="{E1A7F42E-A3A4-436A-9C66-BE87C19B5D66}"/>
          </ac:cxnSpMkLst>
        </pc:cxnChg>
        <pc:cxnChg chg="add mod">
          <ac:chgData name="Teh Je Sen" userId="0cdbd9b9-6dd9-4129-bc91-6453042d4de7" providerId="ADAL" clId="{5838FFC8-6E10-4A89-B6CD-42B3A2307463}" dt="2019-03-26T02:54:24.682" v="1261" actId="1035"/>
          <ac:cxnSpMkLst>
            <pc:docMk/>
            <pc:sldMk cId="1096093901" sldId="602"/>
            <ac:cxnSpMk id="63" creationId="{8CB5CF5E-63F0-43BD-A8A9-987E1B423410}"/>
          </ac:cxnSpMkLst>
        </pc:cxnChg>
        <pc:cxnChg chg="add mod">
          <ac:chgData name="Teh Je Sen" userId="0cdbd9b9-6dd9-4129-bc91-6453042d4de7" providerId="ADAL" clId="{5838FFC8-6E10-4A89-B6CD-42B3A2307463}" dt="2019-03-26T02:54:45.503" v="1264" actId="1076"/>
          <ac:cxnSpMkLst>
            <pc:docMk/>
            <pc:sldMk cId="1096093901" sldId="602"/>
            <ac:cxnSpMk id="64" creationId="{7C63D3C9-48CD-4DD1-9E87-D5F2E5F5DBE8}"/>
          </ac:cxnSpMkLst>
        </pc:cxnChg>
        <pc:cxnChg chg="add mod">
          <ac:chgData name="Teh Je Sen" userId="0cdbd9b9-6dd9-4129-bc91-6453042d4de7" providerId="ADAL" clId="{5838FFC8-6E10-4A89-B6CD-42B3A2307463}" dt="2019-03-26T02:55:14.792" v="1280" actId="1076"/>
          <ac:cxnSpMkLst>
            <pc:docMk/>
            <pc:sldMk cId="1096093901" sldId="602"/>
            <ac:cxnSpMk id="66" creationId="{75FCE1EE-219E-42E6-A04C-54720AA986D6}"/>
          </ac:cxnSpMkLst>
        </pc:cxnChg>
      </pc:sldChg>
      <pc:sldChg chg="addSp delSp modSp add modTransition delAnim modAnim">
        <pc:chgData name="Teh Je Sen" userId="0cdbd9b9-6dd9-4129-bc91-6453042d4de7" providerId="ADAL" clId="{5838FFC8-6E10-4A89-B6CD-42B3A2307463}" dt="2019-03-26T03:38:29.030" v="1999" actId="113"/>
        <pc:sldMkLst>
          <pc:docMk/>
          <pc:sldMk cId="1841827637" sldId="603"/>
        </pc:sldMkLst>
        <pc:spChg chg="add del">
          <ac:chgData name="Teh Je Sen" userId="0cdbd9b9-6dd9-4129-bc91-6453042d4de7" providerId="ADAL" clId="{5838FFC8-6E10-4A89-B6CD-42B3A2307463}" dt="2019-03-26T03:02:05.779" v="1432" actId="478"/>
          <ac:spMkLst>
            <pc:docMk/>
            <pc:sldMk cId="1841827637" sldId="603"/>
            <ac:spMk id="6" creationId="{E26CF380-0435-4C41-9548-1746A8B22D92}"/>
          </ac:spMkLst>
        </pc:spChg>
        <pc:spChg chg="add del">
          <ac:chgData name="Teh Je Sen" userId="0cdbd9b9-6dd9-4129-bc91-6453042d4de7" providerId="ADAL" clId="{5838FFC8-6E10-4A89-B6CD-42B3A2307463}" dt="2019-03-26T03:02:05.779" v="1432" actId="478"/>
          <ac:spMkLst>
            <pc:docMk/>
            <pc:sldMk cId="1841827637" sldId="603"/>
            <ac:spMk id="7" creationId="{EBA7A7B1-939E-45C9-A231-DF4E0A051671}"/>
          </ac:spMkLst>
        </pc:spChg>
        <pc:spChg chg="add del">
          <ac:chgData name="Teh Je Sen" userId="0cdbd9b9-6dd9-4129-bc91-6453042d4de7" providerId="ADAL" clId="{5838FFC8-6E10-4A89-B6CD-42B3A2307463}" dt="2019-03-26T03:02:05.779" v="1432" actId="478"/>
          <ac:spMkLst>
            <pc:docMk/>
            <pc:sldMk cId="1841827637" sldId="603"/>
            <ac:spMk id="8" creationId="{091ECD67-BC71-4DA0-A2A0-4C3EBD21A35D}"/>
          </ac:spMkLst>
        </pc:spChg>
        <pc:spChg chg="add del">
          <ac:chgData name="Teh Je Sen" userId="0cdbd9b9-6dd9-4129-bc91-6453042d4de7" providerId="ADAL" clId="{5838FFC8-6E10-4A89-B6CD-42B3A2307463}" dt="2019-03-26T03:02:05.779" v="1432" actId="478"/>
          <ac:spMkLst>
            <pc:docMk/>
            <pc:sldMk cId="1841827637" sldId="603"/>
            <ac:spMk id="9" creationId="{67DDAFB4-9006-43C3-A40F-DEC6B723BA7F}"/>
          </ac:spMkLst>
        </pc:spChg>
        <pc:spChg chg="add del">
          <ac:chgData name="Teh Je Sen" userId="0cdbd9b9-6dd9-4129-bc91-6453042d4de7" providerId="ADAL" clId="{5838FFC8-6E10-4A89-B6CD-42B3A2307463}" dt="2019-03-26T03:02:05.779" v="1432" actId="478"/>
          <ac:spMkLst>
            <pc:docMk/>
            <pc:sldMk cId="1841827637" sldId="603"/>
            <ac:spMk id="10" creationId="{57BB8135-E748-4343-8ECC-548A999A1AB7}"/>
          </ac:spMkLst>
        </pc:spChg>
        <pc:spChg chg="add del mod">
          <ac:chgData name="Teh Je Sen" userId="0cdbd9b9-6dd9-4129-bc91-6453042d4de7" providerId="ADAL" clId="{5838FFC8-6E10-4A89-B6CD-42B3A2307463}" dt="2019-03-26T03:02:05.779" v="1432" actId="478"/>
          <ac:spMkLst>
            <pc:docMk/>
            <pc:sldMk cId="1841827637" sldId="603"/>
            <ac:spMk id="16" creationId="{8F287C48-8E2F-49B6-8A3F-8B7501759C10}"/>
          </ac:spMkLst>
        </pc:spChg>
        <pc:spChg chg="add del mod">
          <ac:chgData name="Teh Je Sen" userId="0cdbd9b9-6dd9-4129-bc91-6453042d4de7" providerId="ADAL" clId="{5838FFC8-6E10-4A89-B6CD-42B3A2307463}" dt="2019-03-26T02:57:18.200" v="1310" actId="478"/>
          <ac:spMkLst>
            <pc:docMk/>
            <pc:sldMk cId="1841827637" sldId="603"/>
            <ac:spMk id="34" creationId="{C2A26A99-0243-46DE-88B6-62B8CC337311}"/>
          </ac:spMkLst>
        </pc:spChg>
        <pc:spChg chg="add mod">
          <ac:chgData name="Teh Je Sen" userId="0cdbd9b9-6dd9-4129-bc91-6453042d4de7" providerId="ADAL" clId="{5838FFC8-6E10-4A89-B6CD-42B3A2307463}" dt="2019-03-26T03:01:51.383" v="1424" actId="1076"/>
          <ac:spMkLst>
            <pc:docMk/>
            <pc:sldMk cId="1841827637" sldId="603"/>
            <ac:spMk id="35" creationId="{71BB0E74-6519-4D6D-A13B-0021961569EE}"/>
          </ac:spMkLst>
        </pc:spChg>
        <pc:spChg chg="add mod">
          <ac:chgData name="Teh Je Sen" userId="0cdbd9b9-6dd9-4129-bc91-6453042d4de7" providerId="ADAL" clId="{5838FFC8-6E10-4A89-B6CD-42B3A2307463}" dt="2019-03-26T03:05:24.540" v="1551" actId="20577"/>
          <ac:spMkLst>
            <pc:docMk/>
            <pc:sldMk cId="1841827637" sldId="603"/>
            <ac:spMk id="36" creationId="{C4815B60-26A1-48A2-99AD-B32DC5D68895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38" creationId="{290623B1-644A-4D41-B3FC-B0C14CA35FD2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39" creationId="{C87328F8-A0DD-48DB-AB3B-CA6539FBBA28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40" creationId="{D99FABF1-FB0B-4F65-91BA-4B3D0C702598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41" creationId="{AE89FCE7-2051-4245-B157-0F315D38DEDD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42" creationId="{A276F8AD-4B7C-425B-90D9-AC7E5D6F2FF6}"/>
          </ac:spMkLst>
        </pc:spChg>
        <pc:spChg chg="add mod">
          <ac:chgData name="Teh Je Sen" userId="0cdbd9b9-6dd9-4129-bc91-6453042d4de7" providerId="ADAL" clId="{5838FFC8-6E10-4A89-B6CD-42B3A2307463}" dt="2019-03-26T03:38:29.030" v="1999" actId="113"/>
          <ac:spMkLst>
            <pc:docMk/>
            <pc:sldMk cId="1841827637" sldId="603"/>
            <ac:spMk id="48" creationId="{911348C0-1F2D-4894-8A75-6F49D99455CE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49" creationId="{66A4669C-363A-4471-A790-78A439FE1447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50" creationId="{34FC18D3-9858-4EF5-94F1-6F238C0701B5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51" creationId="{CBE0B7D5-B6A9-4BF8-8411-EEA4ABA33BDE}"/>
          </ac:spMkLst>
        </pc:spChg>
        <pc:spChg chg="del mod">
          <ac:chgData name="Teh Je Sen" userId="0cdbd9b9-6dd9-4129-bc91-6453042d4de7" providerId="ADAL" clId="{5838FFC8-6E10-4A89-B6CD-42B3A2307463}" dt="2019-03-26T02:58:26.810" v="1354" actId="478"/>
          <ac:spMkLst>
            <pc:docMk/>
            <pc:sldMk cId="1841827637" sldId="603"/>
            <ac:spMk id="52" creationId="{59347F5D-FB0F-49E9-B175-6AA83CDE1453}"/>
          </ac:spMkLst>
        </pc:spChg>
        <pc:spChg chg="del mod">
          <ac:chgData name="Teh Je Sen" userId="0cdbd9b9-6dd9-4129-bc91-6453042d4de7" providerId="ADAL" clId="{5838FFC8-6E10-4A89-B6CD-42B3A2307463}" dt="2019-03-26T02:58:26.810" v="1354" actId="478"/>
          <ac:spMkLst>
            <pc:docMk/>
            <pc:sldMk cId="1841827637" sldId="603"/>
            <ac:spMk id="53" creationId="{66377BFD-7D33-4CD1-8194-58C31E20EF72}"/>
          </ac:spMkLst>
        </pc:spChg>
        <pc:spChg chg="del mod">
          <ac:chgData name="Teh Je Sen" userId="0cdbd9b9-6dd9-4129-bc91-6453042d4de7" providerId="ADAL" clId="{5838FFC8-6E10-4A89-B6CD-42B3A2307463}" dt="2019-03-26T02:58:26.810" v="1354" actId="478"/>
          <ac:spMkLst>
            <pc:docMk/>
            <pc:sldMk cId="1841827637" sldId="603"/>
            <ac:spMk id="54" creationId="{75309491-48D1-4F93-AB76-02F7D6A91679}"/>
          </ac:spMkLst>
        </pc:spChg>
        <pc:spChg chg="del mod">
          <ac:chgData name="Teh Je Sen" userId="0cdbd9b9-6dd9-4129-bc91-6453042d4de7" providerId="ADAL" clId="{5838FFC8-6E10-4A89-B6CD-42B3A2307463}" dt="2019-03-26T02:58:26.810" v="1354" actId="478"/>
          <ac:spMkLst>
            <pc:docMk/>
            <pc:sldMk cId="1841827637" sldId="603"/>
            <ac:spMk id="55" creationId="{8B4A2C09-E02D-43A6-8D27-1877AD129524}"/>
          </ac:spMkLst>
        </pc:spChg>
        <pc:spChg chg="del mod">
          <ac:chgData name="Teh Je Sen" userId="0cdbd9b9-6dd9-4129-bc91-6453042d4de7" providerId="ADAL" clId="{5838FFC8-6E10-4A89-B6CD-42B3A2307463}" dt="2019-03-26T02:58:26.810" v="1354" actId="478"/>
          <ac:spMkLst>
            <pc:docMk/>
            <pc:sldMk cId="1841827637" sldId="603"/>
            <ac:spMk id="56" creationId="{2815F9B7-7072-499C-9759-6B10C02E15D5}"/>
          </ac:spMkLst>
        </pc:spChg>
        <pc:spChg chg="del">
          <ac:chgData name="Teh Je Sen" userId="0cdbd9b9-6dd9-4129-bc91-6453042d4de7" providerId="ADAL" clId="{5838FFC8-6E10-4A89-B6CD-42B3A2307463}" dt="2019-03-26T02:56:41.440" v="1298" actId="478"/>
          <ac:spMkLst>
            <pc:docMk/>
            <pc:sldMk cId="1841827637" sldId="603"/>
            <ac:spMk id="62" creationId="{0A87D0FE-C2FC-405C-8D5D-673A0D199FCE}"/>
          </ac:spMkLst>
        </pc:spChg>
        <pc:spChg chg="del mod">
          <ac:chgData name="Teh Je Sen" userId="0cdbd9b9-6dd9-4129-bc91-6453042d4de7" providerId="ADAL" clId="{5838FFC8-6E10-4A89-B6CD-42B3A2307463}" dt="2019-03-26T02:58:26.810" v="1354" actId="478"/>
          <ac:spMkLst>
            <pc:docMk/>
            <pc:sldMk cId="1841827637" sldId="603"/>
            <ac:spMk id="67" creationId="{AD8F912E-29B1-49F6-AF2C-1CCD8518D37F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68" creationId="{1B41E75C-BC4B-434B-B34B-2EFD1363BF45}"/>
          </ac:spMkLst>
        </pc:spChg>
        <pc:spChg chg="add mod">
          <ac:chgData name="Teh Je Sen" userId="0cdbd9b9-6dd9-4129-bc91-6453042d4de7" providerId="ADAL" clId="{5838FFC8-6E10-4A89-B6CD-42B3A2307463}" dt="2019-03-26T03:02:06.483" v="1434" actId="113"/>
          <ac:spMkLst>
            <pc:docMk/>
            <pc:sldMk cId="1841827637" sldId="603"/>
            <ac:spMk id="69" creationId="{57301D4A-9388-48AF-816F-4BDE37C652B2}"/>
          </ac:spMkLst>
        </pc:spChg>
        <pc:spChg chg="add del mod">
          <ac:chgData name="Teh Je Sen" userId="0cdbd9b9-6dd9-4129-bc91-6453042d4de7" providerId="ADAL" clId="{5838FFC8-6E10-4A89-B6CD-42B3A2307463}" dt="2019-03-26T03:02:16.911" v="1440" actId="478"/>
          <ac:spMkLst>
            <pc:docMk/>
            <pc:sldMk cId="1841827637" sldId="603"/>
            <ac:spMk id="75" creationId="{5916156E-2821-4139-AD85-AEDA4C5361CA}"/>
          </ac:spMkLst>
        </pc:spChg>
        <pc:spChg chg="add mod">
          <ac:chgData name="Teh Je Sen" userId="0cdbd9b9-6dd9-4129-bc91-6453042d4de7" providerId="ADAL" clId="{5838FFC8-6E10-4A89-B6CD-42B3A2307463}" dt="2019-03-26T03:38:29.030" v="1999" actId="113"/>
          <ac:spMkLst>
            <pc:docMk/>
            <pc:sldMk cId="1841827637" sldId="603"/>
            <ac:spMk id="76" creationId="{58E2C839-ED22-445D-B751-00D4C5B26340}"/>
          </ac:spMkLst>
        </pc:spChg>
        <pc:picChg chg="mod">
          <ac:chgData name="Teh Je Sen" userId="0cdbd9b9-6dd9-4129-bc91-6453042d4de7" providerId="ADAL" clId="{5838FFC8-6E10-4A89-B6CD-42B3A2307463}" dt="2019-03-26T02:58:09.617" v="1347" actId="1076"/>
          <ac:picMkLst>
            <pc:docMk/>
            <pc:sldMk cId="1841827637" sldId="603"/>
            <ac:picMk id="5" creationId="{B4D0B0AF-A4DA-434E-8D58-94F5A8576B23}"/>
          </ac:picMkLst>
        </pc:picChg>
        <pc:cxnChg chg="add del mod">
          <ac:chgData name="Teh Je Sen" userId="0cdbd9b9-6dd9-4129-bc91-6453042d4de7" providerId="ADAL" clId="{5838FFC8-6E10-4A89-B6CD-42B3A2307463}" dt="2019-03-26T03:02:05.779" v="1432" actId="478"/>
          <ac:cxnSpMkLst>
            <pc:docMk/>
            <pc:sldMk cId="1841827637" sldId="603"/>
            <ac:cxnSpMk id="11" creationId="{1DCCF0A0-CD15-45FC-9365-7CD2089DE420}"/>
          </ac:cxnSpMkLst>
        </pc:cxnChg>
        <pc:cxnChg chg="add del mod">
          <ac:chgData name="Teh Je Sen" userId="0cdbd9b9-6dd9-4129-bc91-6453042d4de7" providerId="ADAL" clId="{5838FFC8-6E10-4A89-B6CD-42B3A2307463}" dt="2019-03-26T03:02:05.779" v="1432" actId="478"/>
          <ac:cxnSpMkLst>
            <pc:docMk/>
            <pc:sldMk cId="1841827637" sldId="603"/>
            <ac:cxnSpMk id="12" creationId="{9EE0350E-7FF6-44FF-8C9E-041A70AF362E}"/>
          </ac:cxnSpMkLst>
        </pc:cxnChg>
        <pc:cxnChg chg="add del mod">
          <ac:chgData name="Teh Je Sen" userId="0cdbd9b9-6dd9-4129-bc91-6453042d4de7" providerId="ADAL" clId="{5838FFC8-6E10-4A89-B6CD-42B3A2307463}" dt="2019-03-26T03:02:05.779" v="1432" actId="478"/>
          <ac:cxnSpMkLst>
            <pc:docMk/>
            <pc:sldMk cId="1841827637" sldId="603"/>
            <ac:cxnSpMk id="13" creationId="{67541BD6-E8AD-4B73-949E-DB4C2230DF6E}"/>
          </ac:cxnSpMkLst>
        </pc:cxnChg>
        <pc:cxnChg chg="add del mod">
          <ac:chgData name="Teh Je Sen" userId="0cdbd9b9-6dd9-4129-bc91-6453042d4de7" providerId="ADAL" clId="{5838FFC8-6E10-4A89-B6CD-42B3A2307463}" dt="2019-03-26T03:02:05.779" v="1432" actId="478"/>
          <ac:cxnSpMkLst>
            <pc:docMk/>
            <pc:sldMk cId="1841827637" sldId="603"/>
            <ac:cxnSpMk id="14" creationId="{E76F065B-E25D-4117-881F-C500F0B2D019}"/>
          </ac:cxnSpMkLst>
        </pc:cxnChg>
        <pc:cxnChg chg="add del mod">
          <ac:chgData name="Teh Je Sen" userId="0cdbd9b9-6dd9-4129-bc91-6453042d4de7" providerId="ADAL" clId="{5838FFC8-6E10-4A89-B6CD-42B3A2307463}" dt="2019-03-26T03:02:05.779" v="1432" actId="478"/>
          <ac:cxnSpMkLst>
            <pc:docMk/>
            <pc:sldMk cId="1841827637" sldId="603"/>
            <ac:cxnSpMk id="15" creationId="{42A96ED2-E780-4365-94B7-1E8D50D9B3EF}"/>
          </ac:cxnSpMkLst>
        </pc:cxnChg>
        <pc:cxnChg chg="del">
          <ac:chgData name="Teh Je Sen" userId="0cdbd9b9-6dd9-4129-bc91-6453042d4de7" providerId="ADAL" clId="{5838FFC8-6E10-4A89-B6CD-42B3A2307463}" dt="2019-03-26T02:56:30.870" v="1289" actId="478"/>
          <ac:cxnSpMkLst>
            <pc:docMk/>
            <pc:sldMk cId="1841827637" sldId="603"/>
            <ac:cxnSpMk id="18" creationId="{F511B295-ACFA-47E2-B9FD-EB6689630885}"/>
          </ac:cxnSpMkLst>
        </pc:cxnChg>
        <pc:cxnChg chg="add mod">
          <ac:chgData name="Teh Je Sen" userId="0cdbd9b9-6dd9-4129-bc91-6453042d4de7" providerId="ADAL" clId="{5838FFC8-6E10-4A89-B6CD-42B3A2307463}" dt="2019-03-26T03:01:32.237" v="1423" actId="1035"/>
          <ac:cxnSpMkLst>
            <pc:docMk/>
            <pc:sldMk cId="1841827637" sldId="603"/>
            <ac:cxnSpMk id="33" creationId="{4C67FDBA-F24C-408E-B1E2-4EF84DD4E3C6}"/>
          </ac:cxnSpMkLst>
        </pc:cxnChg>
        <pc:cxnChg chg="add mod">
          <ac:chgData name="Teh Je Sen" userId="0cdbd9b9-6dd9-4129-bc91-6453042d4de7" providerId="ADAL" clId="{5838FFC8-6E10-4A89-B6CD-42B3A2307463}" dt="2019-03-26T03:01:23.221" v="1420" actId="1076"/>
          <ac:cxnSpMkLst>
            <pc:docMk/>
            <pc:sldMk cId="1841827637" sldId="603"/>
            <ac:cxnSpMk id="37" creationId="{B2AD84C5-2B19-4A2B-9694-FCB96FC7BF36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43" creationId="{B6677DB5-B636-4B0E-A2D9-9C0D36B0B484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44" creationId="{0900AFA2-37C5-4BF0-BA32-8D5FABEA3F40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45" creationId="{52807391-A00B-4F4B-A298-398CD7278A78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46" creationId="{74591E4E-063D-4C6E-86B7-3D407CFA8BC8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47" creationId="{59FD8C95-FF43-40C9-8156-189CEC7BFE15}"/>
          </ac:cxnSpMkLst>
        </pc:cxnChg>
        <pc:cxnChg chg="del mod">
          <ac:chgData name="Teh Je Sen" userId="0cdbd9b9-6dd9-4129-bc91-6453042d4de7" providerId="ADAL" clId="{5838FFC8-6E10-4A89-B6CD-42B3A2307463}" dt="2019-03-26T02:58:26.810" v="1354" actId="478"/>
          <ac:cxnSpMkLst>
            <pc:docMk/>
            <pc:sldMk cId="1841827637" sldId="603"/>
            <ac:cxnSpMk id="57" creationId="{C11EFEA8-9D08-4F00-87CC-22773D43CD3D}"/>
          </ac:cxnSpMkLst>
        </pc:cxnChg>
        <pc:cxnChg chg="del mod">
          <ac:chgData name="Teh Je Sen" userId="0cdbd9b9-6dd9-4129-bc91-6453042d4de7" providerId="ADAL" clId="{5838FFC8-6E10-4A89-B6CD-42B3A2307463}" dt="2019-03-26T02:58:26.810" v="1354" actId="478"/>
          <ac:cxnSpMkLst>
            <pc:docMk/>
            <pc:sldMk cId="1841827637" sldId="603"/>
            <ac:cxnSpMk id="58" creationId="{F9970955-F3BF-4989-AB85-7D1C1F7BCFEB}"/>
          </ac:cxnSpMkLst>
        </pc:cxnChg>
        <pc:cxnChg chg="del mod">
          <ac:chgData name="Teh Je Sen" userId="0cdbd9b9-6dd9-4129-bc91-6453042d4de7" providerId="ADAL" clId="{5838FFC8-6E10-4A89-B6CD-42B3A2307463}" dt="2019-03-26T02:58:26.810" v="1354" actId="478"/>
          <ac:cxnSpMkLst>
            <pc:docMk/>
            <pc:sldMk cId="1841827637" sldId="603"/>
            <ac:cxnSpMk id="59" creationId="{06CFE554-5805-47F1-9775-449F6433C26F}"/>
          </ac:cxnSpMkLst>
        </pc:cxnChg>
        <pc:cxnChg chg="del mod">
          <ac:chgData name="Teh Je Sen" userId="0cdbd9b9-6dd9-4129-bc91-6453042d4de7" providerId="ADAL" clId="{5838FFC8-6E10-4A89-B6CD-42B3A2307463}" dt="2019-03-26T02:58:26.810" v="1354" actId="478"/>
          <ac:cxnSpMkLst>
            <pc:docMk/>
            <pc:sldMk cId="1841827637" sldId="603"/>
            <ac:cxnSpMk id="60" creationId="{C635FFE8-66FA-478E-9248-BFF3281255D4}"/>
          </ac:cxnSpMkLst>
        </pc:cxnChg>
        <pc:cxnChg chg="del mod">
          <ac:chgData name="Teh Je Sen" userId="0cdbd9b9-6dd9-4129-bc91-6453042d4de7" providerId="ADAL" clId="{5838FFC8-6E10-4A89-B6CD-42B3A2307463}" dt="2019-03-26T02:58:26.810" v="1354" actId="478"/>
          <ac:cxnSpMkLst>
            <pc:docMk/>
            <pc:sldMk cId="1841827637" sldId="603"/>
            <ac:cxnSpMk id="61" creationId="{E1A7F42E-A3A4-436A-9C66-BE87C19B5D66}"/>
          </ac:cxnSpMkLst>
        </pc:cxnChg>
        <pc:cxnChg chg="del">
          <ac:chgData name="Teh Je Sen" userId="0cdbd9b9-6dd9-4129-bc91-6453042d4de7" providerId="ADAL" clId="{5838FFC8-6E10-4A89-B6CD-42B3A2307463}" dt="2019-03-26T02:56:31.746" v="1290" actId="478"/>
          <ac:cxnSpMkLst>
            <pc:docMk/>
            <pc:sldMk cId="1841827637" sldId="603"/>
            <ac:cxnSpMk id="63" creationId="{8CB5CF5E-63F0-43BD-A8A9-987E1B423410}"/>
          </ac:cxnSpMkLst>
        </pc:cxnChg>
        <pc:cxnChg chg="del">
          <ac:chgData name="Teh Je Sen" userId="0cdbd9b9-6dd9-4129-bc91-6453042d4de7" providerId="ADAL" clId="{5838FFC8-6E10-4A89-B6CD-42B3A2307463}" dt="2019-03-26T02:56:32.221" v="1291" actId="478"/>
          <ac:cxnSpMkLst>
            <pc:docMk/>
            <pc:sldMk cId="1841827637" sldId="603"/>
            <ac:cxnSpMk id="64" creationId="{7C63D3C9-48CD-4DD1-9E87-D5F2E5F5DBE8}"/>
          </ac:cxnSpMkLst>
        </pc:cxnChg>
        <pc:cxnChg chg="del">
          <ac:chgData name="Teh Je Sen" userId="0cdbd9b9-6dd9-4129-bc91-6453042d4de7" providerId="ADAL" clId="{5838FFC8-6E10-4A89-B6CD-42B3A2307463}" dt="2019-03-26T02:56:32.676" v="1292" actId="478"/>
          <ac:cxnSpMkLst>
            <pc:docMk/>
            <pc:sldMk cId="1841827637" sldId="603"/>
            <ac:cxnSpMk id="66" creationId="{75FCE1EE-219E-42E6-A04C-54720AA986D6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70" creationId="{C4C4AC30-5C3C-4D94-B021-E0D62A488862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71" creationId="{E5497DF5-D04C-4E93-890A-793EF3D46203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72" creationId="{62E53C7C-75BB-499A-825B-5C9F3D038F4F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73" creationId="{E23797C4-3777-41D9-BA95-A7475B343F19}"/>
          </ac:cxnSpMkLst>
        </pc:cxnChg>
        <pc:cxnChg chg="add mod">
          <ac:chgData name="Teh Je Sen" userId="0cdbd9b9-6dd9-4129-bc91-6453042d4de7" providerId="ADAL" clId="{5838FFC8-6E10-4A89-B6CD-42B3A2307463}" dt="2019-03-26T03:02:06.483" v="1434" actId="113"/>
          <ac:cxnSpMkLst>
            <pc:docMk/>
            <pc:sldMk cId="1841827637" sldId="603"/>
            <ac:cxnSpMk id="74" creationId="{07DF68A7-8653-45A9-AB0B-99803E1275A5}"/>
          </ac:cxnSpMkLst>
        </pc:cxnChg>
        <pc:cxnChg chg="add mod">
          <ac:chgData name="Teh Je Sen" userId="0cdbd9b9-6dd9-4129-bc91-6453042d4de7" providerId="ADAL" clId="{5838FFC8-6E10-4A89-B6CD-42B3A2307463}" dt="2019-03-26T03:02:38.563" v="1447" actId="1076"/>
          <ac:cxnSpMkLst>
            <pc:docMk/>
            <pc:sldMk cId="1841827637" sldId="603"/>
            <ac:cxnSpMk id="77" creationId="{0753916F-C744-4447-AF01-041E5F54EC66}"/>
          </ac:cxnSpMkLst>
        </pc:cxnChg>
      </pc:sldChg>
      <pc:sldChg chg="addSp delSp modSp add modTransition delAnim modAnim">
        <pc:chgData name="Teh Je Sen" userId="0cdbd9b9-6dd9-4129-bc91-6453042d4de7" providerId="ADAL" clId="{5838FFC8-6E10-4A89-B6CD-42B3A2307463}" dt="2019-03-26T03:38:31.662" v="2000" actId="113"/>
        <pc:sldMkLst>
          <pc:docMk/>
          <pc:sldMk cId="3988118042" sldId="604"/>
        </pc:sldMkLst>
        <pc:spChg chg="del mod">
          <ac:chgData name="Teh Je Sen" userId="0cdbd9b9-6dd9-4129-bc91-6453042d4de7" providerId="ADAL" clId="{5838FFC8-6E10-4A89-B6CD-42B3A2307463}" dt="2019-03-26T03:05:28.941" v="1552" actId="478"/>
          <ac:spMkLst>
            <pc:docMk/>
            <pc:sldMk cId="3988118042" sldId="604"/>
            <ac:spMk id="36" creationId="{C4815B60-26A1-48A2-99AD-B32DC5D68895}"/>
          </ac:spMkLst>
        </pc:spChg>
        <pc:spChg chg="mod">
          <ac:chgData name="Teh Je Sen" userId="0cdbd9b9-6dd9-4129-bc91-6453042d4de7" providerId="ADAL" clId="{5838FFC8-6E10-4A89-B6CD-42B3A2307463}" dt="2019-03-26T03:38:31.662" v="2000" actId="113"/>
          <ac:spMkLst>
            <pc:docMk/>
            <pc:sldMk cId="3988118042" sldId="604"/>
            <ac:spMk id="48" creationId="{911348C0-1F2D-4894-8A75-6F49D99455CE}"/>
          </ac:spMkLst>
        </pc:spChg>
        <pc:spChg chg="add mod">
          <ac:chgData name="Teh Je Sen" userId="0cdbd9b9-6dd9-4129-bc91-6453042d4de7" providerId="ADAL" clId="{5838FFC8-6E10-4A89-B6CD-42B3A2307463}" dt="2019-03-26T03:05:32.597" v="1554" actId="20577"/>
          <ac:spMkLst>
            <pc:docMk/>
            <pc:sldMk cId="3988118042" sldId="604"/>
            <ac:spMk id="53" creationId="{3849280E-ACD1-453C-9447-4A0FDF0D7FDD}"/>
          </ac:spMkLst>
        </pc:spChg>
        <pc:spChg chg="add del mod">
          <ac:chgData name="Teh Je Sen" userId="0cdbd9b9-6dd9-4129-bc91-6453042d4de7" providerId="ADAL" clId="{5838FFC8-6E10-4A89-B6CD-42B3A2307463}" dt="2019-03-26T03:07:40.387" v="1654"/>
          <ac:spMkLst>
            <pc:docMk/>
            <pc:sldMk cId="3988118042" sldId="604"/>
            <ac:spMk id="55" creationId="{A1C7BA26-6F84-4868-A524-31C9AD38C1C4}"/>
          </ac:spMkLst>
        </pc:spChg>
        <pc:spChg chg="mod">
          <ac:chgData name="Teh Je Sen" userId="0cdbd9b9-6dd9-4129-bc91-6453042d4de7" providerId="ADAL" clId="{5838FFC8-6E10-4A89-B6CD-42B3A2307463}" dt="2019-03-26T03:03:12.653" v="1451" actId="20577"/>
          <ac:spMkLst>
            <pc:docMk/>
            <pc:sldMk cId="3988118042" sldId="604"/>
            <ac:spMk id="65" creationId="{CCE1B864-A87D-442E-9838-C915BF9D0D6C}"/>
          </ac:spMkLst>
        </pc:spChg>
        <pc:spChg chg="mod">
          <ac:chgData name="Teh Je Sen" userId="0cdbd9b9-6dd9-4129-bc91-6453042d4de7" providerId="ADAL" clId="{5838FFC8-6E10-4A89-B6CD-42B3A2307463}" dt="2019-03-26T03:38:31.662" v="2000" actId="113"/>
          <ac:spMkLst>
            <pc:docMk/>
            <pc:sldMk cId="3988118042" sldId="604"/>
            <ac:spMk id="76" creationId="{58E2C839-ED22-445D-B751-00D4C5B26340}"/>
          </ac:spMkLst>
        </pc:spChg>
        <pc:cxnChg chg="del">
          <ac:chgData name="Teh Je Sen" userId="0cdbd9b9-6dd9-4129-bc91-6453042d4de7" providerId="ADAL" clId="{5838FFC8-6E10-4A89-B6CD-42B3A2307463}" dt="2019-03-26T03:03:19.065" v="1454" actId="478"/>
          <ac:cxnSpMkLst>
            <pc:docMk/>
            <pc:sldMk cId="3988118042" sldId="604"/>
            <ac:cxnSpMk id="33" creationId="{4C67FDBA-F24C-408E-B1E2-4EF84DD4E3C6}"/>
          </ac:cxnSpMkLst>
        </pc:cxnChg>
        <pc:cxnChg chg="add mod">
          <ac:chgData name="Teh Je Sen" userId="0cdbd9b9-6dd9-4129-bc91-6453042d4de7" providerId="ADAL" clId="{5838FFC8-6E10-4A89-B6CD-42B3A2307463}" dt="2019-03-26T03:03:48.637" v="1463" actId="1035"/>
          <ac:cxnSpMkLst>
            <pc:docMk/>
            <pc:sldMk cId="3988118042" sldId="604"/>
            <ac:cxnSpMk id="34" creationId="{E4D2D592-081E-4F53-9DE5-F08A198A5A73}"/>
          </ac:cxnSpMkLst>
        </pc:cxnChg>
        <pc:cxnChg chg="del">
          <ac:chgData name="Teh Je Sen" userId="0cdbd9b9-6dd9-4129-bc91-6453042d4de7" providerId="ADAL" clId="{5838FFC8-6E10-4A89-B6CD-42B3A2307463}" dt="2019-03-26T03:03:18.532" v="1453" actId="478"/>
          <ac:cxnSpMkLst>
            <pc:docMk/>
            <pc:sldMk cId="3988118042" sldId="604"/>
            <ac:cxnSpMk id="37" creationId="{B2AD84C5-2B19-4A2B-9694-FCB96FC7BF36}"/>
          </ac:cxnSpMkLst>
        </pc:cxnChg>
        <pc:cxnChg chg="add del mod">
          <ac:chgData name="Teh Je Sen" userId="0cdbd9b9-6dd9-4129-bc91-6453042d4de7" providerId="ADAL" clId="{5838FFC8-6E10-4A89-B6CD-42B3A2307463}" dt="2019-03-26T03:05:38.569" v="1555" actId="478"/>
          <ac:cxnSpMkLst>
            <pc:docMk/>
            <pc:sldMk cId="3988118042" sldId="604"/>
            <ac:cxnSpMk id="52" creationId="{48F26069-97C3-4BE8-A785-184C65468764}"/>
          </ac:cxnSpMkLst>
        </pc:cxnChg>
        <pc:cxnChg chg="add mod">
          <ac:chgData name="Teh Je Sen" userId="0cdbd9b9-6dd9-4129-bc91-6453042d4de7" providerId="ADAL" clId="{5838FFC8-6E10-4A89-B6CD-42B3A2307463}" dt="2019-03-26T03:05:45.342" v="1557" actId="1076"/>
          <ac:cxnSpMkLst>
            <pc:docMk/>
            <pc:sldMk cId="3988118042" sldId="604"/>
            <ac:cxnSpMk id="54" creationId="{CC1D058A-29DE-4B4B-86AB-26A2A37812F5}"/>
          </ac:cxnSpMkLst>
        </pc:cxnChg>
        <pc:cxnChg chg="mod">
          <ac:chgData name="Teh Je Sen" userId="0cdbd9b9-6dd9-4129-bc91-6453042d4de7" providerId="ADAL" clId="{5838FFC8-6E10-4A89-B6CD-42B3A2307463}" dt="2019-03-26T03:03:32.206" v="1456" actId="1035"/>
          <ac:cxnSpMkLst>
            <pc:docMk/>
            <pc:sldMk cId="3988118042" sldId="604"/>
            <ac:cxnSpMk id="77" creationId="{0753916F-C744-4447-AF01-041E5F54EC66}"/>
          </ac:cxnSpMkLst>
        </pc:cxnChg>
      </pc:sldChg>
      <pc:sldChg chg="addSp delSp modSp add modTransition delAnim modAnim">
        <pc:chgData name="Teh Je Sen" userId="0cdbd9b9-6dd9-4129-bc91-6453042d4de7" providerId="ADAL" clId="{5838FFC8-6E10-4A89-B6CD-42B3A2307463}" dt="2019-03-26T03:38:33.908" v="2001" actId="113"/>
        <pc:sldMkLst>
          <pc:docMk/>
          <pc:sldMk cId="2717835000" sldId="605"/>
        </pc:sldMkLst>
        <pc:spChg chg="add del">
          <ac:chgData name="Teh Je Sen" userId="0cdbd9b9-6dd9-4129-bc91-6453042d4de7" providerId="ADAL" clId="{5838FFC8-6E10-4A89-B6CD-42B3A2307463}" dt="2019-03-26T03:19:28.003" v="1796" actId="478"/>
          <ac:spMkLst>
            <pc:docMk/>
            <pc:sldMk cId="2717835000" sldId="605"/>
            <ac:spMk id="33" creationId="{0911D850-740C-493D-8358-59746EC13267}"/>
          </ac:spMkLst>
        </pc:spChg>
        <pc:spChg chg="mod">
          <ac:chgData name="Teh Je Sen" userId="0cdbd9b9-6dd9-4129-bc91-6453042d4de7" providerId="ADAL" clId="{5838FFC8-6E10-4A89-B6CD-42B3A2307463}" dt="2019-03-26T03:38:33.908" v="2001" actId="113"/>
          <ac:spMkLst>
            <pc:docMk/>
            <pc:sldMk cId="2717835000" sldId="605"/>
            <ac:spMk id="48" creationId="{911348C0-1F2D-4894-8A75-6F49D99455CE}"/>
          </ac:spMkLst>
        </pc:spChg>
        <pc:spChg chg="mod">
          <ac:chgData name="Teh Je Sen" userId="0cdbd9b9-6dd9-4129-bc91-6453042d4de7" providerId="ADAL" clId="{5838FFC8-6E10-4A89-B6CD-42B3A2307463}" dt="2019-03-26T03:18:30.631" v="1788" actId="20577"/>
          <ac:spMkLst>
            <pc:docMk/>
            <pc:sldMk cId="2717835000" sldId="605"/>
            <ac:spMk id="53" creationId="{3849280E-ACD1-453C-9447-4A0FDF0D7FDD}"/>
          </ac:spMkLst>
        </pc:spChg>
        <pc:spChg chg="mod">
          <ac:chgData name="Teh Je Sen" userId="0cdbd9b9-6dd9-4129-bc91-6453042d4de7" providerId="ADAL" clId="{5838FFC8-6E10-4A89-B6CD-42B3A2307463}" dt="2019-03-26T03:05:57.024" v="1561" actId="20577"/>
          <ac:spMkLst>
            <pc:docMk/>
            <pc:sldMk cId="2717835000" sldId="605"/>
            <ac:spMk id="65" creationId="{CCE1B864-A87D-442E-9838-C915BF9D0D6C}"/>
          </ac:spMkLst>
        </pc:spChg>
        <pc:spChg chg="mod">
          <ac:chgData name="Teh Je Sen" userId="0cdbd9b9-6dd9-4129-bc91-6453042d4de7" providerId="ADAL" clId="{5838FFC8-6E10-4A89-B6CD-42B3A2307463}" dt="2019-03-26T03:38:33.908" v="2001" actId="113"/>
          <ac:spMkLst>
            <pc:docMk/>
            <pc:sldMk cId="2717835000" sldId="605"/>
            <ac:spMk id="76" creationId="{58E2C839-ED22-445D-B751-00D4C5B26340}"/>
          </ac:spMkLst>
        </pc:spChg>
        <pc:cxnChg chg="add mod">
          <ac:chgData name="Teh Je Sen" userId="0cdbd9b9-6dd9-4129-bc91-6453042d4de7" providerId="ADAL" clId="{5838FFC8-6E10-4A89-B6CD-42B3A2307463}" dt="2019-03-26T03:12:03.777" v="1707" actId="1037"/>
          <ac:cxnSpMkLst>
            <pc:docMk/>
            <pc:sldMk cId="2717835000" sldId="605"/>
            <ac:cxnSpMk id="6" creationId="{358FF5F4-9548-4999-9923-C625AE09D934}"/>
          </ac:cxnSpMkLst>
        </pc:cxnChg>
        <pc:cxnChg chg="add del mod">
          <ac:chgData name="Teh Je Sen" userId="0cdbd9b9-6dd9-4129-bc91-6453042d4de7" providerId="ADAL" clId="{5838FFC8-6E10-4A89-B6CD-42B3A2307463}" dt="2019-03-26T03:17:45.268" v="1778" actId="478"/>
          <ac:cxnSpMkLst>
            <pc:docMk/>
            <pc:sldMk cId="2717835000" sldId="605"/>
            <ac:cxnSpMk id="36" creationId="{ACC9B713-6058-4E6A-9016-7E0787D5466A}"/>
          </ac:cxnSpMkLst>
        </pc:cxnChg>
        <pc:cxnChg chg="add mod">
          <ac:chgData name="Teh Je Sen" userId="0cdbd9b9-6dd9-4129-bc91-6453042d4de7" providerId="ADAL" clId="{5838FFC8-6E10-4A89-B6CD-42B3A2307463}" dt="2019-03-26T03:16:23.791" v="1735" actId="1076"/>
          <ac:cxnSpMkLst>
            <pc:docMk/>
            <pc:sldMk cId="2717835000" sldId="605"/>
            <ac:cxnSpMk id="52" creationId="{CFA25541-7C1C-4237-B4CC-6FEACC639ECC}"/>
          </ac:cxnSpMkLst>
        </pc:cxnChg>
        <pc:cxnChg chg="del">
          <ac:chgData name="Teh Je Sen" userId="0cdbd9b9-6dd9-4129-bc91-6453042d4de7" providerId="ADAL" clId="{5838FFC8-6E10-4A89-B6CD-42B3A2307463}" dt="2019-03-26T03:05:58.418" v="1562" actId="478"/>
          <ac:cxnSpMkLst>
            <pc:docMk/>
            <pc:sldMk cId="2717835000" sldId="605"/>
            <ac:cxnSpMk id="54" creationId="{CC1D058A-29DE-4B4B-86AB-26A2A37812F5}"/>
          </ac:cxnSpMkLst>
        </pc:cxnChg>
        <pc:cxnChg chg="add del mod">
          <ac:chgData name="Teh Je Sen" userId="0cdbd9b9-6dd9-4129-bc91-6453042d4de7" providerId="ADAL" clId="{5838FFC8-6E10-4A89-B6CD-42B3A2307463}" dt="2019-03-26T03:16:21.288" v="1734" actId="478"/>
          <ac:cxnSpMkLst>
            <pc:docMk/>
            <pc:sldMk cId="2717835000" sldId="605"/>
            <ac:cxnSpMk id="55" creationId="{4A1450E3-3B59-4B4C-9BAA-D5FD01B861C9}"/>
          </ac:cxnSpMkLst>
        </pc:cxnChg>
      </pc:sldChg>
      <pc:sldChg chg="addSp delSp modSp add addAnim delAnim modAnim">
        <pc:chgData name="Teh Je Sen" userId="0cdbd9b9-6dd9-4129-bc91-6453042d4de7" providerId="ADAL" clId="{5838FFC8-6E10-4A89-B6CD-42B3A2307463}" dt="2019-03-26T03:38:36.617" v="2002" actId="113"/>
        <pc:sldMkLst>
          <pc:docMk/>
          <pc:sldMk cId="1191804150" sldId="606"/>
        </pc:sldMkLst>
        <pc:spChg chg="add mod">
          <ac:chgData name="Teh Je Sen" userId="0cdbd9b9-6dd9-4129-bc91-6453042d4de7" providerId="ADAL" clId="{5838FFC8-6E10-4A89-B6CD-42B3A2307463}" dt="2019-03-26T03:22:46.368" v="1995" actId="1076"/>
          <ac:spMkLst>
            <pc:docMk/>
            <pc:sldMk cId="1191804150" sldId="606"/>
            <ac:spMk id="3" creationId="{E2CE6F2A-BF3B-4D71-8344-CFA72E289A99}"/>
          </ac:spMkLst>
        </pc:spChg>
        <pc:spChg chg="mod">
          <ac:chgData name="Teh Je Sen" userId="0cdbd9b9-6dd9-4129-bc91-6453042d4de7" providerId="ADAL" clId="{5838FFC8-6E10-4A89-B6CD-42B3A2307463}" dt="2019-03-26T03:38:36.617" v="2002" actId="113"/>
          <ac:spMkLst>
            <pc:docMk/>
            <pc:sldMk cId="1191804150" sldId="606"/>
            <ac:spMk id="48" creationId="{911348C0-1F2D-4894-8A75-6F49D99455CE}"/>
          </ac:spMkLst>
        </pc:spChg>
        <pc:spChg chg="mod">
          <ac:chgData name="Teh Je Sen" userId="0cdbd9b9-6dd9-4129-bc91-6453042d4de7" providerId="ADAL" clId="{5838FFC8-6E10-4A89-B6CD-42B3A2307463}" dt="2019-03-26T03:21:49.167" v="1938" actId="14100"/>
          <ac:spMkLst>
            <pc:docMk/>
            <pc:sldMk cId="1191804150" sldId="606"/>
            <ac:spMk id="53" creationId="{3849280E-ACD1-453C-9447-4A0FDF0D7FDD}"/>
          </ac:spMkLst>
        </pc:spChg>
        <pc:spChg chg="mod">
          <ac:chgData name="Teh Je Sen" userId="0cdbd9b9-6dd9-4129-bc91-6453042d4de7" providerId="ADAL" clId="{5838FFC8-6E10-4A89-B6CD-42B3A2307463}" dt="2019-03-26T03:38:36.617" v="2002" actId="113"/>
          <ac:spMkLst>
            <pc:docMk/>
            <pc:sldMk cId="1191804150" sldId="606"/>
            <ac:spMk id="76" creationId="{58E2C839-ED22-445D-B751-00D4C5B26340}"/>
          </ac:spMkLst>
        </pc:spChg>
        <pc:cxnChg chg="add del">
          <ac:chgData name="Teh Je Sen" userId="0cdbd9b9-6dd9-4129-bc91-6453042d4de7" providerId="ADAL" clId="{5838FFC8-6E10-4A89-B6CD-42B3A2307463}" dt="2019-03-26T03:18:54.714" v="1791" actId="478"/>
          <ac:cxnSpMkLst>
            <pc:docMk/>
            <pc:sldMk cId="1191804150" sldId="606"/>
            <ac:cxnSpMk id="6" creationId="{358FF5F4-9548-4999-9923-C625AE09D934}"/>
          </ac:cxnSpMkLst>
        </pc:cxnChg>
        <pc:cxnChg chg="add del mod">
          <ac:chgData name="Teh Je Sen" userId="0cdbd9b9-6dd9-4129-bc91-6453042d4de7" providerId="ADAL" clId="{5838FFC8-6E10-4A89-B6CD-42B3A2307463}" dt="2019-03-26T03:21:19.567" v="1920" actId="478"/>
          <ac:cxnSpMkLst>
            <pc:docMk/>
            <pc:sldMk cId="1191804150" sldId="606"/>
            <ac:cxnSpMk id="36" creationId="{B8E06461-DBF9-4E55-8F97-A81EC8472A27}"/>
          </ac:cxnSpMkLst>
        </pc:cxnChg>
        <pc:cxnChg chg="add mod">
          <ac:chgData name="Teh Je Sen" userId="0cdbd9b9-6dd9-4129-bc91-6453042d4de7" providerId="ADAL" clId="{5838FFC8-6E10-4A89-B6CD-42B3A2307463}" dt="2019-03-26T03:21:23.139" v="1933" actId="1038"/>
          <ac:cxnSpMkLst>
            <pc:docMk/>
            <pc:sldMk cId="1191804150" sldId="606"/>
            <ac:cxnSpMk id="37" creationId="{1D71ED7B-86F9-480E-80B4-B6ACB2540427}"/>
          </ac:cxnSpMkLst>
        </pc:cxnChg>
        <pc:cxnChg chg="mod">
          <ac:chgData name="Teh Je Sen" userId="0cdbd9b9-6dd9-4129-bc91-6453042d4de7" providerId="ADAL" clId="{5838FFC8-6E10-4A89-B6CD-42B3A2307463}" dt="2019-03-26T03:19:07.289" v="1795" actId="1038"/>
          <ac:cxnSpMkLst>
            <pc:docMk/>
            <pc:sldMk cId="1191804150" sldId="606"/>
            <ac:cxnSpMk id="52" creationId="{CFA25541-7C1C-4237-B4CC-6FEACC639ECC}"/>
          </ac:cxnSpMkLst>
        </pc:cxnChg>
        <pc:cxnChg chg="add del mod">
          <ac:chgData name="Teh Je Sen" userId="0cdbd9b9-6dd9-4129-bc91-6453042d4de7" providerId="ADAL" clId="{5838FFC8-6E10-4A89-B6CD-42B3A2307463}" dt="2019-03-26T03:22:57.251" v="1996" actId="478"/>
          <ac:cxnSpMkLst>
            <pc:docMk/>
            <pc:sldMk cId="1191804150" sldId="606"/>
            <ac:cxnSpMk id="54" creationId="{9F1A73CD-F386-47E4-8F25-6B6622D155C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32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4180" y="0"/>
            <a:ext cx="4154321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2F1728D2-7E04-4CA7-9257-C1085F243AF5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37375"/>
            <a:ext cx="415432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4180" y="6937375"/>
            <a:ext cx="4154321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E6BB5D00-7904-4075-A6E4-564E73794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0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32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4180" y="0"/>
            <a:ext cx="4154321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B91BA1FC-3B03-47C4-B1FD-E1D3F57E5F2A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48075" cy="2736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773" y="3468688"/>
            <a:ext cx="7032956" cy="328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37375"/>
            <a:ext cx="415432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4180" y="6937375"/>
            <a:ext cx="4154321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06FFACBB-90F1-43B7-BFCE-27D222AD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01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B91BA1FC-3B03-47C4-B1FD-E1D3F57E5F2A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FACBB-90F1-43B7-BFCE-27D222AD57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B91BA1FC-3B03-47C4-B1FD-E1D3F57E5F2A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FACBB-90F1-43B7-BFCE-27D222AD57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91BA1FC-3B03-47C4-B1FD-E1D3F57E5F2A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FFACBB-90F1-43B7-BFCE-27D222AD57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B91BA1FC-3B03-47C4-B1FD-E1D3F57E5F2A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FACBB-90F1-43B7-BFCE-27D222AD57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4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39B9C75-EEB9-42DC-9454-9C17A1AB243D}" type="datetime8">
              <a:rPr lang="en-US" smtClean="0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CEA1-24DB-484D-A521-C1E55C41A7D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5D0A2-A1EB-4AB4-A172-16C26A4355FD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Teh Je Sen (2018)</a:t>
            </a:r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E138-BA3E-45C4-8D13-7B061427C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82CAD-A30F-4F8E-A428-DE22AD71DFAB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187D1-06D9-4BB8-95AC-B7138F41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3B505-A90D-4DEB-84BF-16E45047D745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71F52-239E-4845-AA98-FB86DFD8E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D913F-052F-4829-8987-9EE9F6577DD8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66B88-D67F-4340-8677-BCF6DF7D8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BDC8-CFAF-496E-AB9E-0ED4E1AFE55B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B48B0-C8EA-495F-A4FB-EBF7A0207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6C2B7-12EE-4CB0-9522-DBCF17FCF0CE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Teh Je Sen (2018)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34B5-DC47-4BAC-A328-0458EC78B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82D3F-0CEE-468E-98A2-D452A45F6C3B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094D7-F9C3-49D6-AA13-E7CECA954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ECC10-A563-4516-BA5A-BCA4C3ED3ACE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F32CA-1CAD-4913-A01A-606E7CB7D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593C-DAA2-44BA-8CE6-4FB64A7C808D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3B467-C9DC-437C-8448-8EB67F47E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2A4D0-502B-4878-9D1A-8E87D0468752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D6C7-6AF7-4914-9944-89A53F961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7C3F4-BAEF-4DFF-A761-8B5DE6DEA265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2F469-292B-48D5-A394-ED3C4BEC8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A16D5-5689-4B37-BF79-30B26F75A974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EC77-16F6-4AFE-8B3D-AC3D971E0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4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4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E7AB9FAA-0497-4216-A030-F01D4ED9847E}" type="datetime8">
              <a:rPr lang="en-US"/>
              <a:pPr>
                <a:defRPr/>
              </a:pPr>
              <a:t>5/6/2020 9:33 AM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65D2338-36FE-4E5D-A7DB-34C28F4B1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C30B-87B4-46BB-B5A9-DF1F50032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Graph Algorithms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7B91D-A292-412B-8AC7-9FE247D94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CPT212 – Design &amp; Analysis of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7CCC3-7EA9-47A0-B730-4F1BC512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Teh Je Sen (2019)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7A828-A85D-48A4-B058-EBA1E09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6E138-BA3E-45C4-8D13-7B061427C7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FE17-F8F1-4E16-B2A2-28309025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Strong Connectivity Algorithm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E1B1-B4C6-42AE-A3E1-6C08DC32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273CF9-0F08-4838-95F6-B15B5540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30363"/>
            <a:ext cx="502920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/>
              <a:t>Pick a vertex v in G</a:t>
            </a:r>
          </a:p>
          <a:p>
            <a:pPr eaLnBrk="1" hangingPunct="1"/>
            <a:r>
              <a:rPr lang="en-US" altLang="en-US" sz="2400" kern="0" dirty="0"/>
              <a:t>Perform a DFS from v in G</a:t>
            </a:r>
          </a:p>
          <a:p>
            <a:pPr lvl="1" eaLnBrk="1" hangingPunct="1"/>
            <a:r>
              <a:rPr lang="en-US" altLang="en-US" sz="2000" kern="0" dirty="0"/>
              <a:t>If there’s a w not visited, print “no”</a:t>
            </a:r>
          </a:p>
          <a:p>
            <a:pPr eaLnBrk="1" hangingPunct="1"/>
            <a:r>
              <a:rPr lang="en-US" altLang="en-US" sz="2400" kern="0" dirty="0"/>
              <a:t>Let G’ be G with edges reversed</a:t>
            </a:r>
          </a:p>
          <a:p>
            <a:pPr eaLnBrk="1" hangingPunct="1"/>
            <a:r>
              <a:rPr lang="en-US" altLang="en-US" sz="2400" kern="0" dirty="0"/>
              <a:t>Perform a DFS from v in G’</a:t>
            </a:r>
          </a:p>
          <a:p>
            <a:pPr lvl="1" eaLnBrk="1" hangingPunct="1"/>
            <a:r>
              <a:rPr lang="en-US" altLang="en-US" sz="2000" kern="0" dirty="0"/>
              <a:t>If there’s a w not visited, print “no”</a:t>
            </a:r>
          </a:p>
          <a:p>
            <a:pPr lvl="1" eaLnBrk="1" hangingPunct="1"/>
            <a:r>
              <a:rPr lang="en-US" altLang="en-US" sz="2000" kern="0" dirty="0"/>
              <a:t>Else, print “yes”</a:t>
            </a:r>
          </a:p>
          <a:p>
            <a:pPr eaLnBrk="1" hangingPunct="1"/>
            <a:endParaRPr lang="en-US" altLang="en-US" sz="2400" kern="0" dirty="0"/>
          </a:p>
        </p:txBody>
      </p:sp>
      <p:grpSp>
        <p:nvGrpSpPr>
          <p:cNvPr id="68" name="Group 112">
            <a:extLst>
              <a:ext uri="{FF2B5EF4-FFF2-40B4-BE49-F238E27FC236}">
                <a16:creationId xmlns:a16="http://schemas.microsoft.com/office/drawing/2014/main" id="{77A30780-2703-4445-A6F0-73A0FFF00795}"/>
              </a:ext>
            </a:extLst>
          </p:cNvPr>
          <p:cNvGrpSpPr>
            <a:grpSpLocks/>
          </p:cNvGrpSpPr>
          <p:nvPr/>
        </p:nvGrpSpPr>
        <p:grpSpPr bwMode="auto">
          <a:xfrm>
            <a:off x="5699855" y="3620236"/>
            <a:ext cx="3083496" cy="2270125"/>
            <a:chOff x="1584" y="1591"/>
            <a:chExt cx="3120" cy="2297"/>
          </a:xfrm>
        </p:grpSpPr>
        <p:sp>
          <p:nvSpPr>
            <p:cNvPr id="69" name="Oval 92">
              <a:extLst>
                <a:ext uri="{FF2B5EF4-FFF2-40B4-BE49-F238E27FC236}">
                  <a16:creationId xmlns:a16="http://schemas.microsoft.com/office/drawing/2014/main" id="{CD831874-DEC4-49F9-BA77-64686CB2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70" name="Oval 93">
              <a:extLst>
                <a:ext uri="{FF2B5EF4-FFF2-40B4-BE49-F238E27FC236}">
                  <a16:creationId xmlns:a16="http://schemas.microsoft.com/office/drawing/2014/main" id="{91CC0B11-2A02-40E9-87C0-901626643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71" name="Oval 94">
              <a:extLst>
                <a:ext uri="{FF2B5EF4-FFF2-40B4-BE49-F238E27FC236}">
                  <a16:creationId xmlns:a16="http://schemas.microsoft.com/office/drawing/2014/main" id="{ACA18F49-720F-4743-9CA2-57EE9152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72" name="Oval 95">
              <a:extLst>
                <a:ext uri="{FF2B5EF4-FFF2-40B4-BE49-F238E27FC236}">
                  <a16:creationId xmlns:a16="http://schemas.microsoft.com/office/drawing/2014/main" id="{D817266A-696C-49F0-8D41-620E9235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73" name="Oval 96">
              <a:extLst>
                <a:ext uri="{FF2B5EF4-FFF2-40B4-BE49-F238E27FC236}">
                  <a16:creationId xmlns:a16="http://schemas.microsoft.com/office/drawing/2014/main" id="{79FE83C8-4C3D-4245-B297-9D81535AB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74" name="Oval 97">
              <a:extLst>
                <a:ext uri="{FF2B5EF4-FFF2-40B4-BE49-F238E27FC236}">
                  <a16:creationId xmlns:a16="http://schemas.microsoft.com/office/drawing/2014/main" id="{B30C7ECB-33C2-49FF-A29F-F48C747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75" name="Oval 98">
              <a:extLst>
                <a:ext uri="{FF2B5EF4-FFF2-40B4-BE49-F238E27FC236}">
                  <a16:creationId xmlns:a16="http://schemas.microsoft.com/office/drawing/2014/main" id="{B740D606-2823-40F6-8E0E-9D3A6F0F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76" name="AutoShape 99">
              <a:extLst>
                <a:ext uri="{FF2B5EF4-FFF2-40B4-BE49-F238E27FC236}">
                  <a16:creationId xmlns:a16="http://schemas.microsoft.com/office/drawing/2014/main" id="{36AAD0B2-6085-494F-84DE-C4E47828DD2E}"/>
                </a:ext>
              </a:extLst>
            </p:cNvPr>
            <p:cNvCxnSpPr>
              <a:cxnSpLocks noChangeShapeType="1"/>
              <a:stCxn id="69" idx="4"/>
              <a:endCxn id="74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7" name="AutoShape 100">
              <a:extLst>
                <a:ext uri="{FF2B5EF4-FFF2-40B4-BE49-F238E27FC236}">
                  <a16:creationId xmlns:a16="http://schemas.microsoft.com/office/drawing/2014/main" id="{52616E0E-1AB0-4EDB-B265-D4E381B5B3D5}"/>
                </a:ext>
              </a:extLst>
            </p:cNvPr>
            <p:cNvCxnSpPr>
              <a:cxnSpLocks noChangeShapeType="1"/>
              <a:stCxn id="69" idx="5"/>
              <a:endCxn id="70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8" name="AutoShape 101">
              <a:extLst>
                <a:ext uri="{FF2B5EF4-FFF2-40B4-BE49-F238E27FC236}">
                  <a16:creationId xmlns:a16="http://schemas.microsoft.com/office/drawing/2014/main" id="{43D4957D-DFFB-4854-A13C-412C71477554}"/>
                </a:ext>
              </a:extLst>
            </p:cNvPr>
            <p:cNvCxnSpPr>
              <a:cxnSpLocks noChangeShapeType="1"/>
              <a:stCxn id="69" idx="6"/>
              <a:endCxn id="71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9" name="AutoShape 102">
              <a:extLst>
                <a:ext uri="{FF2B5EF4-FFF2-40B4-BE49-F238E27FC236}">
                  <a16:creationId xmlns:a16="http://schemas.microsoft.com/office/drawing/2014/main" id="{4A0B6CCB-9841-430E-8749-09AD7AE2FAE6}"/>
                </a:ext>
              </a:extLst>
            </p:cNvPr>
            <p:cNvCxnSpPr>
              <a:cxnSpLocks noChangeShapeType="1"/>
              <a:stCxn id="75" idx="1"/>
              <a:endCxn id="69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0" name="AutoShape 103">
              <a:extLst>
                <a:ext uri="{FF2B5EF4-FFF2-40B4-BE49-F238E27FC236}">
                  <a16:creationId xmlns:a16="http://schemas.microsoft.com/office/drawing/2014/main" id="{899B43EF-ECA0-4E42-8DC2-1859997D4256}"/>
                </a:ext>
              </a:extLst>
            </p:cNvPr>
            <p:cNvCxnSpPr>
              <a:cxnSpLocks noChangeShapeType="1"/>
              <a:stCxn id="71" idx="6"/>
              <a:endCxn id="75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1" name="AutoShape 104">
              <a:extLst>
                <a:ext uri="{FF2B5EF4-FFF2-40B4-BE49-F238E27FC236}">
                  <a16:creationId xmlns:a16="http://schemas.microsoft.com/office/drawing/2014/main" id="{92EFBDF1-25C6-4881-B84C-B9D67D5D8DF5}"/>
                </a:ext>
              </a:extLst>
            </p:cNvPr>
            <p:cNvCxnSpPr>
              <a:cxnSpLocks noChangeShapeType="1"/>
              <a:stCxn id="75" idx="4"/>
              <a:endCxn id="72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AutoShape 105">
              <a:extLst>
                <a:ext uri="{FF2B5EF4-FFF2-40B4-BE49-F238E27FC236}">
                  <a16:creationId xmlns:a16="http://schemas.microsoft.com/office/drawing/2014/main" id="{3194861A-2E4E-4802-BA44-06B467112BE6}"/>
                </a:ext>
              </a:extLst>
            </p:cNvPr>
            <p:cNvCxnSpPr>
              <a:cxnSpLocks noChangeShapeType="1"/>
              <a:stCxn id="70" idx="6"/>
              <a:endCxn id="73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106">
              <a:extLst>
                <a:ext uri="{FF2B5EF4-FFF2-40B4-BE49-F238E27FC236}">
                  <a16:creationId xmlns:a16="http://schemas.microsoft.com/office/drawing/2014/main" id="{1DCE22CA-217B-4852-978B-D5423047482C}"/>
                </a:ext>
              </a:extLst>
            </p:cNvPr>
            <p:cNvCxnSpPr>
              <a:cxnSpLocks noChangeShapeType="1"/>
              <a:stCxn id="73" idx="5"/>
              <a:endCxn id="72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107">
              <a:extLst>
                <a:ext uri="{FF2B5EF4-FFF2-40B4-BE49-F238E27FC236}">
                  <a16:creationId xmlns:a16="http://schemas.microsoft.com/office/drawing/2014/main" id="{157D569C-6E4B-481B-8356-6AF056F74A88}"/>
                </a:ext>
              </a:extLst>
            </p:cNvPr>
            <p:cNvCxnSpPr>
              <a:cxnSpLocks noChangeShapeType="1"/>
              <a:stCxn id="74" idx="7"/>
              <a:endCxn id="70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108">
              <a:extLst>
                <a:ext uri="{FF2B5EF4-FFF2-40B4-BE49-F238E27FC236}">
                  <a16:creationId xmlns:a16="http://schemas.microsoft.com/office/drawing/2014/main" id="{45FD2EC0-7F7D-425C-A58E-1DD5643B10CC}"/>
                </a:ext>
              </a:extLst>
            </p:cNvPr>
            <p:cNvCxnSpPr>
              <a:cxnSpLocks noChangeShapeType="1"/>
              <a:stCxn id="74" idx="6"/>
              <a:endCxn id="73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109">
              <a:extLst>
                <a:ext uri="{FF2B5EF4-FFF2-40B4-BE49-F238E27FC236}">
                  <a16:creationId xmlns:a16="http://schemas.microsoft.com/office/drawing/2014/main" id="{C868A63E-056F-4748-B9A0-D2CC451CE681}"/>
                </a:ext>
              </a:extLst>
            </p:cNvPr>
            <p:cNvCxnSpPr>
              <a:cxnSpLocks noChangeShapeType="1"/>
              <a:stCxn id="72" idx="2"/>
              <a:endCxn id="74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110">
              <a:extLst>
                <a:ext uri="{FF2B5EF4-FFF2-40B4-BE49-F238E27FC236}">
                  <a16:creationId xmlns:a16="http://schemas.microsoft.com/office/drawing/2014/main" id="{B9581A8C-04B1-4CF1-ABD2-9A2BCAAB9F47}"/>
                </a:ext>
              </a:extLst>
            </p:cNvPr>
            <p:cNvCxnSpPr>
              <a:cxnSpLocks noChangeShapeType="1"/>
              <a:stCxn id="70" idx="7"/>
              <a:endCxn id="75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AEC2B5D-AB54-43E1-A159-C4F8F3B8BDF4}"/>
              </a:ext>
            </a:extLst>
          </p:cNvPr>
          <p:cNvSpPr txBox="1"/>
          <p:nvPr/>
        </p:nvSpPr>
        <p:spPr>
          <a:xfrm>
            <a:off x="5874865" y="1931980"/>
            <a:ext cx="2751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Try:</a:t>
            </a:r>
            <a:br>
              <a:rPr lang="en-MY" dirty="0">
                <a:solidFill>
                  <a:srgbClr val="FF0000"/>
                </a:solidFill>
              </a:rPr>
            </a:br>
            <a:r>
              <a:rPr lang="en-MY" dirty="0">
                <a:solidFill>
                  <a:srgbClr val="FF0000"/>
                </a:solidFill>
              </a:rPr>
              <a:t>Flip the edges</a:t>
            </a:r>
            <a:br>
              <a:rPr lang="en-MY" dirty="0">
                <a:solidFill>
                  <a:srgbClr val="FF0000"/>
                </a:solidFill>
              </a:rPr>
            </a:br>
            <a:r>
              <a:rPr lang="en-MY" dirty="0">
                <a:solidFill>
                  <a:srgbClr val="FF0000"/>
                </a:solidFill>
              </a:rPr>
              <a:t>and perform a DFS</a:t>
            </a:r>
            <a:br>
              <a:rPr lang="en-MY" dirty="0">
                <a:solidFill>
                  <a:srgbClr val="FF0000"/>
                </a:solidFill>
              </a:rPr>
            </a:br>
            <a:r>
              <a:rPr lang="en-MY" dirty="0">
                <a:solidFill>
                  <a:srgbClr val="FF0000"/>
                </a:solidFill>
              </a:rPr>
              <a:t>starting from </a:t>
            </a:r>
            <a:r>
              <a:rPr lang="en-MY" i="1" dirty="0">
                <a:solidFill>
                  <a:srgbClr val="FF0000"/>
                </a:solidFill>
              </a:rPr>
              <a:t>a</a:t>
            </a:r>
            <a:r>
              <a:rPr lang="en-MY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7826A-7813-4419-8473-D030572D0BEF}"/>
              </a:ext>
            </a:extLst>
          </p:cNvPr>
          <p:cNvSpPr/>
          <p:nvPr/>
        </p:nvSpPr>
        <p:spPr bwMode="auto">
          <a:xfrm>
            <a:off x="672340" y="2819400"/>
            <a:ext cx="4876800" cy="16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AA50-C963-4F3D-BC02-3886578E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E12F-239D-4242-BB1A-420586C1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5" name="Text Box 1205">
            <a:extLst>
              <a:ext uri="{FF2B5EF4-FFF2-40B4-BE49-F238E27FC236}">
                <a16:creationId xmlns:a16="http://schemas.microsoft.com/office/drawing/2014/main" id="{6FCAEBFC-EAAB-4FF8-9DFA-41F58602A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2" y="725905"/>
            <a:ext cx="4953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26" name="Oval 1207">
            <a:extLst>
              <a:ext uri="{FF2B5EF4-FFF2-40B4-BE49-F238E27FC236}">
                <a16:creationId xmlns:a16="http://schemas.microsoft.com/office/drawing/2014/main" id="{ACAB877D-C866-4BF9-8D8A-7E631FB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4" y="627480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27" name="Oval 1209">
            <a:extLst>
              <a:ext uri="{FF2B5EF4-FFF2-40B4-BE49-F238E27FC236}">
                <a16:creationId xmlns:a16="http://schemas.microsoft.com/office/drawing/2014/main" id="{95C7C0EC-2C92-48CC-B281-F8E1C3BA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2" y="1499017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28" name="Oval 1210">
            <a:extLst>
              <a:ext uri="{FF2B5EF4-FFF2-40B4-BE49-F238E27FC236}">
                <a16:creationId xmlns:a16="http://schemas.microsoft.com/office/drawing/2014/main" id="{31846DC7-812C-4EB4-B77A-20565FFD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7" y="954505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29" name="Oval 1211">
            <a:extLst>
              <a:ext uri="{FF2B5EF4-FFF2-40B4-BE49-F238E27FC236}">
                <a16:creationId xmlns:a16="http://schemas.microsoft.com/office/drawing/2014/main" id="{C9A94AA7-6B6A-4BB3-A5E7-653ACCBA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7" y="2073692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30" name="Oval 1212">
            <a:extLst>
              <a:ext uri="{FF2B5EF4-FFF2-40B4-BE49-F238E27FC236}">
                <a16:creationId xmlns:a16="http://schemas.microsoft.com/office/drawing/2014/main" id="{EA02961D-F046-4F37-8361-0A7F55CD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499" y="1700630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31" name="Oval 1213">
            <a:extLst>
              <a:ext uri="{FF2B5EF4-FFF2-40B4-BE49-F238E27FC236}">
                <a16:creationId xmlns:a16="http://schemas.microsoft.com/office/drawing/2014/main" id="{BDDD847E-BCB5-4B4A-A8CD-05B216BA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2" y="2161005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32" name="Oval 1214">
            <a:extLst>
              <a:ext uri="{FF2B5EF4-FFF2-40B4-BE49-F238E27FC236}">
                <a16:creationId xmlns:a16="http://schemas.microsoft.com/office/drawing/2014/main" id="{96E65039-B61E-456C-B2A7-65AB4432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499" y="838617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33" name="AutoShape 1215">
            <a:extLst>
              <a:ext uri="{FF2B5EF4-FFF2-40B4-BE49-F238E27FC236}">
                <a16:creationId xmlns:a16="http://schemas.microsoft.com/office/drawing/2014/main" id="{D2B2EB4F-1128-46C4-8FD4-FF678811E433}"/>
              </a:ext>
            </a:extLst>
          </p:cNvPr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3671887" y="949742"/>
            <a:ext cx="80962" cy="1192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216">
            <a:extLst>
              <a:ext uri="{FF2B5EF4-FFF2-40B4-BE49-F238E27FC236}">
                <a16:creationId xmlns:a16="http://schemas.microsoft.com/office/drawing/2014/main" id="{D6E522E1-BC0A-4E91-8343-0FBB56D221B5}"/>
              </a:ext>
            </a:extLst>
          </p:cNvPr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3867149" y="905292"/>
            <a:ext cx="503238" cy="619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217">
            <a:extLst>
              <a:ext uri="{FF2B5EF4-FFF2-40B4-BE49-F238E27FC236}">
                <a16:creationId xmlns:a16="http://schemas.microsoft.com/office/drawing/2014/main" id="{6E09607F-61C5-43E4-9140-C565DD730B26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3933824" y="779880"/>
            <a:ext cx="874713" cy="327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1218">
            <a:extLst>
              <a:ext uri="{FF2B5EF4-FFF2-40B4-BE49-F238E27FC236}">
                <a16:creationId xmlns:a16="http://schemas.microsoft.com/office/drawing/2014/main" id="{B829343F-C0C4-4BEC-9784-3A0900078FB9}"/>
              </a:ext>
            </a:extLst>
          </p:cNvPr>
          <p:cNvCxnSpPr>
            <a:cxnSpLocks noChangeShapeType="1"/>
            <a:stCxn id="32" idx="1"/>
            <a:endCxn id="26" idx="7"/>
          </p:cNvCxnSpPr>
          <p:nvPr/>
        </p:nvCxnSpPr>
        <p:spPr bwMode="auto">
          <a:xfrm flipH="1" flipV="1">
            <a:off x="3867149" y="652880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219">
            <a:extLst>
              <a:ext uri="{FF2B5EF4-FFF2-40B4-BE49-F238E27FC236}">
                <a16:creationId xmlns:a16="http://schemas.microsoft.com/office/drawing/2014/main" id="{2AC9C541-C49A-4EA0-AC60-F36FAC5495A1}"/>
              </a:ext>
            </a:extLst>
          </p:cNvPr>
          <p:cNvCxnSpPr>
            <a:cxnSpLocks noChangeShapeType="1"/>
            <a:stCxn id="28" idx="6"/>
            <a:endCxn id="32" idx="2"/>
          </p:cNvCxnSpPr>
          <p:nvPr/>
        </p:nvCxnSpPr>
        <p:spPr bwMode="auto">
          <a:xfrm flipV="1">
            <a:off x="5170487" y="991017"/>
            <a:ext cx="588962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" name="AutoShape 1220">
            <a:extLst>
              <a:ext uri="{FF2B5EF4-FFF2-40B4-BE49-F238E27FC236}">
                <a16:creationId xmlns:a16="http://schemas.microsoft.com/office/drawing/2014/main" id="{080C59D2-C8DA-45D9-A4A5-34E9F307516C}"/>
              </a:ext>
            </a:extLst>
          </p:cNvPr>
          <p:cNvCxnSpPr>
            <a:cxnSpLocks noChangeShapeType="1"/>
            <a:stCxn id="32" idx="4"/>
            <a:endCxn id="29" idx="0"/>
          </p:cNvCxnSpPr>
          <p:nvPr/>
        </p:nvCxnSpPr>
        <p:spPr bwMode="auto">
          <a:xfrm>
            <a:off x="5940424" y="1160880"/>
            <a:ext cx="26988" cy="8937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1221">
            <a:extLst>
              <a:ext uri="{FF2B5EF4-FFF2-40B4-BE49-F238E27FC236}">
                <a16:creationId xmlns:a16="http://schemas.microsoft.com/office/drawing/2014/main" id="{3BBA9C11-1ECE-4CA7-A788-3C3A0B32B2E0}"/>
              </a:ext>
            </a:extLst>
          </p:cNvPr>
          <p:cNvCxnSpPr>
            <a:cxnSpLocks noChangeShapeType="1"/>
            <a:stCxn id="27" idx="6"/>
            <a:endCxn id="30" idx="2"/>
          </p:cNvCxnSpPr>
          <p:nvPr/>
        </p:nvCxnSpPr>
        <p:spPr bwMode="auto">
          <a:xfrm>
            <a:off x="4665662" y="1651417"/>
            <a:ext cx="458787" cy="201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" name="AutoShape 1222">
            <a:extLst>
              <a:ext uri="{FF2B5EF4-FFF2-40B4-BE49-F238E27FC236}">
                <a16:creationId xmlns:a16="http://schemas.microsoft.com/office/drawing/2014/main" id="{F6D0DCC6-FF37-4D2B-816F-0E3572580132}"/>
              </a:ext>
            </a:extLst>
          </p:cNvPr>
          <p:cNvCxnSpPr>
            <a:cxnSpLocks noChangeShapeType="1"/>
            <a:stCxn id="30" idx="5"/>
            <a:endCxn id="29" idx="1"/>
          </p:cNvCxnSpPr>
          <p:nvPr/>
        </p:nvCxnSpPr>
        <p:spPr bwMode="auto">
          <a:xfrm>
            <a:off x="5419724" y="1978442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AutoShape 1223">
            <a:extLst>
              <a:ext uri="{FF2B5EF4-FFF2-40B4-BE49-F238E27FC236}">
                <a16:creationId xmlns:a16="http://schemas.microsoft.com/office/drawing/2014/main" id="{BFE3908D-8E72-40AB-ADD2-4885A7DC549A}"/>
              </a:ext>
            </a:extLst>
          </p:cNvPr>
          <p:cNvCxnSpPr>
            <a:cxnSpLocks noChangeShapeType="1"/>
            <a:stCxn id="31" idx="7"/>
            <a:endCxn id="27" idx="3"/>
          </p:cNvCxnSpPr>
          <p:nvPr/>
        </p:nvCxnSpPr>
        <p:spPr bwMode="auto">
          <a:xfrm flipV="1">
            <a:off x="3786187" y="1776830"/>
            <a:ext cx="584200" cy="4095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1224">
            <a:extLst>
              <a:ext uri="{FF2B5EF4-FFF2-40B4-BE49-F238E27FC236}">
                <a16:creationId xmlns:a16="http://schemas.microsoft.com/office/drawing/2014/main" id="{63A60A07-3857-408C-9A43-F9E81C320FFF}"/>
              </a:ext>
            </a:extLst>
          </p:cNvPr>
          <p:cNvCxnSpPr>
            <a:cxnSpLocks noChangeShapeType="1"/>
            <a:stCxn id="31" idx="6"/>
            <a:endCxn id="30" idx="3"/>
          </p:cNvCxnSpPr>
          <p:nvPr/>
        </p:nvCxnSpPr>
        <p:spPr bwMode="auto">
          <a:xfrm flipV="1">
            <a:off x="3852862" y="1978442"/>
            <a:ext cx="1338262" cy="334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" name="AutoShape 1225">
            <a:extLst>
              <a:ext uri="{FF2B5EF4-FFF2-40B4-BE49-F238E27FC236}">
                <a16:creationId xmlns:a16="http://schemas.microsoft.com/office/drawing/2014/main" id="{59690ADF-D85A-4C39-9DE9-13F441F64D61}"/>
              </a:ext>
            </a:extLst>
          </p:cNvPr>
          <p:cNvCxnSpPr>
            <a:cxnSpLocks noChangeShapeType="1"/>
            <a:stCxn id="29" idx="2"/>
            <a:endCxn id="31" idx="5"/>
          </p:cNvCxnSpPr>
          <p:nvPr/>
        </p:nvCxnSpPr>
        <p:spPr bwMode="auto">
          <a:xfrm flipH="1">
            <a:off x="3786187" y="2226092"/>
            <a:ext cx="2000250" cy="2127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1246">
            <a:extLst>
              <a:ext uri="{FF2B5EF4-FFF2-40B4-BE49-F238E27FC236}">
                <a16:creationId xmlns:a16="http://schemas.microsoft.com/office/drawing/2014/main" id="{F3A29499-4C57-4F78-98EF-C1452523E26C}"/>
              </a:ext>
            </a:extLst>
          </p:cNvPr>
          <p:cNvCxnSpPr>
            <a:cxnSpLocks noChangeShapeType="1"/>
            <a:stCxn id="27" idx="7"/>
            <a:endCxn id="32" idx="3"/>
          </p:cNvCxnSpPr>
          <p:nvPr/>
        </p:nvCxnSpPr>
        <p:spPr bwMode="auto">
          <a:xfrm flipV="1">
            <a:off x="4598987" y="1116430"/>
            <a:ext cx="1227137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731051-D862-4DFC-A3EA-E812171B509C}"/>
              </a:ext>
            </a:extLst>
          </p:cNvPr>
          <p:cNvGrpSpPr/>
          <p:nvPr/>
        </p:nvGrpSpPr>
        <p:grpSpPr>
          <a:xfrm>
            <a:off x="3019425" y="3055252"/>
            <a:ext cx="3121025" cy="1836737"/>
            <a:chOff x="5638800" y="4259263"/>
            <a:chExt cx="3121025" cy="1836737"/>
          </a:xfrm>
        </p:grpSpPr>
        <p:sp>
          <p:nvSpPr>
            <p:cNvPr id="47" name="Text Box 1206">
              <a:extLst>
                <a:ext uri="{FF2B5EF4-FFF2-40B4-BE49-F238E27FC236}">
                  <a16:creationId xmlns:a16="http://schemas.microsoft.com/office/drawing/2014/main" id="{677D62E2-C6C5-40CD-940D-8090989B0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495800"/>
              <a:ext cx="560388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G’:</a:t>
              </a:r>
            </a:p>
          </p:txBody>
        </p:sp>
        <p:sp>
          <p:nvSpPr>
            <p:cNvPr id="48" name="Oval 1228">
              <a:extLst>
                <a:ext uri="{FF2B5EF4-FFF2-40B4-BE49-F238E27FC236}">
                  <a16:creationId xmlns:a16="http://schemas.microsoft.com/office/drawing/2014/main" id="{00C25DA8-2484-4249-A8BF-C2166ED77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413" y="4259263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49" name="Oval 1229">
              <a:extLst>
                <a:ext uri="{FF2B5EF4-FFF2-40B4-BE49-F238E27FC236}">
                  <a16:creationId xmlns:a16="http://schemas.microsoft.com/office/drawing/2014/main" id="{BB182C3F-12A6-4740-A047-77591AC4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0" y="5130800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d</a:t>
              </a:r>
            </a:p>
          </p:txBody>
        </p:sp>
        <p:sp>
          <p:nvSpPr>
            <p:cNvPr id="50" name="Oval 1230">
              <a:extLst>
                <a:ext uri="{FF2B5EF4-FFF2-40B4-BE49-F238E27FC236}">
                  <a16:creationId xmlns:a16="http://schemas.microsoft.com/office/drawing/2014/main" id="{55E20F95-467F-4C3E-8900-B4CF06F76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075" y="4586288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51" name="Oval 1231">
              <a:extLst>
                <a:ext uri="{FF2B5EF4-FFF2-40B4-BE49-F238E27FC236}">
                  <a16:creationId xmlns:a16="http://schemas.microsoft.com/office/drawing/2014/main" id="{BC9DB3A8-1CEE-4DEF-810A-2FC1EC861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975" y="5705475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52" name="Oval 1232">
              <a:extLst>
                <a:ext uri="{FF2B5EF4-FFF2-40B4-BE49-F238E27FC236}">
                  <a16:creationId xmlns:a16="http://schemas.microsoft.com/office/drawing/2014/main" id="{BC3A5227-1E3B-4113-B4F2-293167EEF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988" y="5332413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53" name="Oval 1233">
              <a:extLst>
                <a:ext uri="{FF2B5EF4-FFF2-40B4-BE49-F238E27FC236}">
                  <a16:creationId xmlns:a16="http://schemas.microsoft.com/office/drawing/2014/main" id="{DCA2FDAC-D162-4BDF-9252-7F335F746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450" y="5792788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</a:t>
              </a:r>
            </a:p>
          </p:txBody>
        </p:sp>
        <p:sp>
          <p:nvSpPr>
            <p:cNvPr id="54" name="Oval 1234">
              <a:extLst>
                <a:ext uri="{FF2B5EF4-FFF2-40B4-BE49-F238E27FC236}">
                  <a16:creationId xmlns:a16="http://schemas.microsoft.com/office/drawing/2014/main" id="{44E0AB34-6F52-4530-AF52-DD5F1EC44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988" y="4470400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g</a:t>
              </a:r>
            </a:p>
          </p:txBody>
        </p:sp>
        <p:cxnSp>
          <p:nvCxnSpPr>
            <p:cNvPr id="55" name="AutoShape 1235">
              <a:extLst>
                <a:ext uri="{FF2B5EF4-FFF2-40B4-BE49-F238E27FC236}">
                  <a16:creationId xmlns:a16="http://schemas.microsoft.com/office/drawing/2014/main" id="{2B3FC9B6-C450-4E68-9C65-EC09736072B4}"/>
                </a:ext>
              </a:extLst>
            </p:cNvPr>
            <p:cNvCxnSpPr>
              <a:cxnSpLocks noChangeShapeType="1"/>
              <a:stCxn id="48" idx="4"/>
              <a:endCxn id="53" idx="0"/>
            </p:cNvCxnSpPr>
            <p:nvPr/>
          </p:nvCxnSpPr>
          <p:spPr bwMode="auto">
            <a:xfrm flipH="1">
              <a:off x="6302375" y="4581525"/>
              <a:ext cx="80963" cy="11922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6" name="AutoShape 1236">
              <a:extLst>
                <a:ext uri="{FF2B5EF4-FFF2-40B4-BE49-F238E27FC236}">
                  <a16:creationId xmlns:a16="http://schemas.microsoft.com/office/drawing/2014/main" id="{000C4250-0C1E-4D59-B4C9-CC25E418FB9F}"/>
                </a:ext>
              </a:extLst>
            </p:cNvPr>
            <p:cNvCxnSpPr>
              <a:cxnSpLocks noChangeShapeType="1"/>
              <a:stCxn id="48" idx="5"/>
              <a:endCxn id="49" idx="1"/>
            </p:cNvCxnSpPr>
            <p:nvPr/>
          </p:nvCxnSpPr>
          <p:spPr bwMode="auto">
            <a:xfrm>
              <a:off x="6497638" y="4537075"/>
              <a:ext cx="503237" cy="619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7" name="AutoShape 1237">
              <a:extLst>
                <a:ext uri="{FF2B5EF4-FFF2-40B4-BE49-F238E27FC236}">
                  <a16:creationId xmlns:a16="http://schemas.microsoft.com/office/drawing/2014/main" id="{17B37EBA-095E-4F50-99E5-7734B3F06D62}"/>
                </a:ext>
              </a:extLst>
            </p:cNvPr>
            <p:cNvCxnSpPr>
              <a:cxnSpLocks noChangeShapeType="1"/>
              <a:stCxn id="48" idx="6"/>
              <a:endCxn id="50" idx="2"/>
            </p:cNvCxnSpPr>
            <p:nvPr/>
          </p:nvCxnSpPr>
          <p:spPr bwMode="auto">
            <a:xfrm>
              <a:off x="6564313" y="4411663"/>
              <a:ext cx="874712" cy="327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" name="AutoShape 1238">
              <a:extLst>
                <a:ext uri="{FF2B5EF4-FFF2-40B4-BE49-F238E27FC236}">
                  <a16:creationId xmlns:a16="http://schemas.microsoft.com/office/drawing/2014/main" id="{17F72E05-A924-47C5-8087-1DE439C59B44}"/>
                </a:ext>
              </a:extLst>
            </p:cNvPr>
            <p:cNvCxnSpPr>
              <a:cxnSpLocks noChangeShapeType="1"/>
              <a:stCxn id="54" idx="1"/>
              <a:endCxn id="48" idx="7"/>
            </p:cNvCxnSpPr>
            <p:nvPr/>
          </p:nvCxnSpPr>
          <p:spPr bwMode="auto">
            <a:xfrm flipH="1" flipV="1">
              <a:off x="6497638" y="4284663"/>
              <a:ext cx="1958975" cy="2111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9" name="AutoShape 1239">
              <a:extLst>
                <a:ext uri="{FF2B5EF4-FFF2-40B4-BE49-F238E27FC236}">
                  <a16:creationId xmlns:a16="http://schemas.microsoft.com/office/drawing/2014/main" id="{9FD67DE2-9B17-4E30-AA1E-B3CF32433B7B}"/>
                </a:ext>
              </a:extLst>
            </p:cNvPr>
            <p:cNvCxnSpPr>
              <a:cxnSpLocks noChangeShapeType="1"/>
              <a:stCxn id="50" idx="6"/>
              <a:endCxn id="54" idx="2"/>
            </p:cNvCxnSpPr>
            <p:nvPr/>
          </p:nvCxnSpPr>
          <p:spPr bwMode="auto">
            <a:xfrm flipV="1">
              <a:off x="7800975" y="4622800"/>
              <a:ext cx="588963" cy="11588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0" name="AutoShape 1240">
              <a:extLst>
                <a:ext uri="{FF2B5EF4-FFF2-40B4-BE49-F238E27FC236}">
                  <a16:creationId xmlns:a16="http://schemas.microsoft.com/office/drawing/2014/main" id="{5CDBFC57-F6EE-4093-8D45-410CBF0F699F}"/>
                </a:ext>
              </a:extLst>
            </p:cNvPr>
            <p:cNvCxnSpPr>
              <a:cxnSpLocks noChangeShapeType="1"/>
              <a:stCxn id="54" idx="4"/>
              <a:endCxn id="51" idx="0"/>
            </p:cNvCxnSpPr>
            <p:nvPr/>
          </p:nvCxnSpPr>
          <p:spPr bwMode="auto">
            <a:xfrm>
              <a:off x="8570913" y="4792663"/>
              <a:ext cx="26987" cy="8937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1" name="AutoShape 1241">
              <a:extLst>
                <a:ext uri="{FF2B5EF4-FFF2-40B4-BE49-F238E27FC236}">
                  <a16:creationId xmlns:a16="http://schemas.microsoft.com/office/drawing/2014/main" id="{45D2B742-19B9-48B9-96F4-867CEA4BA700}"/>
                </a:ext>
              </a:extLst>
            </p:cNvPr>
            <p:cNvCxnSpPr>
              <a:cxnSpLocks noChangeShapeType="1"/>
              <a:stCxn id="49" idx="6"/>
              <a:endCxn id="52" idx="2"/>
            </p:cNvCxnSpPr>
            <p:nvPr/>
          </p:nvCxnSpPr>
          <p:spPr bwMode="auto">
            <a:xfrm>
              <a:off x="7296150" y="5283200"/>
              <a:ext cx="458788" cy="2016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2" name="AutoShape 1242">
              <a:extLst>
                <a:ext uri="{FF2B5EF4-FFF2-40B4-BE49-F238E27FC236}">
                  <a16:creationId xmlns:a16="http://schemas.microsoft.com/office/drawing/2014/main" id="{DA997A86-D53B-4DC8-AE64-45811B80674A}"/>
                </a:ext>
              </a:extLst>
            </p:cNvPr>
            <p:cNvCxnSpPr>
              <a:cxnSpLocks noChangeShapeType="1"/>
              <a:stCxn id="52" idx="5"/>
              <a:endCxn id="51" idx="1"/>
            </p:cNvCxnSpPr>
            <p:nvPr/>
          </p:nvCxnSpPr>
          <p:spPr bwMode="auto">
            <a:xfrm>
              <a:off x="8050213" y="5610225"/>
              <a:ext cx="433387" cy="12065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3" name="AutoShape 1243">
              <a:extLst>
                <a:ext uri="{FF2B5EF4-FFF2-40B4-BE49-F238E27FC236}">
                  <a16:creationId xmlns:a16="http://schemas.microsoft.com/office/drawing/2014/main" id="{89BEF866-04CC-4D24-A868-70DCCEC5BBE9}"/>
                </a:ext>
              </a:extLst>
            </p:cNvPr>
            <p:cNvCxnSpPr>
              <a:cxnSpLocks noChangeShapeType="1"/>
              <a:stCxn id="53" idx="7"/>
              <a:endCxn id="49" idx="3"/>
            </p:cNvCxnSpPr>
            <p:nvPr/>
          </p:nvCxnSpPr>
          <p:spPr bwMode="auto">
            <a:xfrm flipV="1">
              <a:off x="6416675" y="5408613"/>
              <a:ext cx="584200" cy="409575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4" name="AutoShape 1244">
              <a:extLst>
                <a:ext uri="{FF2B5EF4-FFF2-40B4-BE49-F238E27FC236}">
                  <a16:creationId xmlns:a16="http://schemas.microsoft.com/office/drawing/2014/main" id="{F73EA8A6-A8D6-439C-9418-522D7BED7F62}"/>
                </a:ext>
              </a:extLst>
            </p:cNvPr>
            <p:cNvCxnSpPr>
              <a:cxnSpLocks noChangeShapeType="1"/>
              <a:stCxn id="53" idx="6"/>
              <a:endCxn id="52" idx="3"/>
            </p:cNvCxnSpPr>
            <p:nvPr/>
          </p:nvCxnSpPr>
          <p:spPr bwMode="auto">
            <a:xfrm flipV="1">
              <a:off x="6483350" y="5610225"/>
              <a:ext cx="1338263" cy="3349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5" name="AutoShape 1245">
              <a:extLst>
                <a:ext uri="{FF2B5EF4-FFF2-40B4-BE49-F238E27FC236}">
                  <a16:creationId xmlns:a16="http://schemas.microsoft.com/office/drawing/2014/main" id="{3F21B141-2578-4015-BC6C-793701316895}"/>
                </a:ext>
              </a:extLst>
            </p:cNvPr>
            <p:cNvCxnSpPr>
              <a:cxnSpLocks noChangeShapeType="1"/>
              <a:stCxn id="51" idx="2"/>
              <a:endCxn id="53" idx="5"/>
            </p:cNvCxnSpPr>
            <p:nvPr/>
          </p:nvCxnSpPr>
          <p:spPr bwMode="auto">
            <a:xfrm flipH="1">
              <a:off x="6416675" y="5857875"/>
              <a:ext cx="2000250" cy="212725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6" name="AutoShape 1247">
              <a:extLst>
                <a:ext uri="{FF2B5EF4-FFF2-40B4-BE49-F238E27FC236}">
                  <a16:creationId xmlns:a16="http://schemas.microsoft.com/office/drawing/2014/main" id="{CE2545EE-8DC3-4821-8C3B-4897598561D7}"/>
                </a:ext>
              </a:extLst>
            </p:cNvPr>
            <p:cNvCxnSpPr>
              <a:cxnSpLocks noChangeShapeType="1"/>
              <a:stCxn id="54" idx="3"/>
              <a:endCxn id="49" idx="7"/>
            </p:cNvCxnSpPr>
            <p:nvPr/>
          </p:nvCxnSpPr>
          <p:spPr bwMode="auto">
            <a:xfrm flipH="1">
              <a:off x="7229475" y="4748213"/>
              <a:ext cx="1227138" cy="40798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42A033F-8C4F-4175-A83E-D2223DF83159}"/>
              </a:ext>
            </a:extLst>
          </p:cNvPr>
          <p:cNvSpPr txBox="1"/>
          <p:nvPr/>
        </p:nvSpPr>
        <p:spPr>
          <a:xfrm>
            <a:off x="6316378" y="2018992"/>
            <a:ext cx="2481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Result: Yes</a:t>
            </a:r>
            <a:br>
              <a:rPr lang="en-MY" dirty="0"/>
            </a:br>
            <a:br>
              <a:rPr lang="en-MY" dirty="0"/>
            </a:br>
            <a:r>
              <a:rPr lang="en-MY" dirty="0"/>
              <a:t>Graph is strongly</a:t>
            </a:r>
            <a:br>
              <a:rPr lang="en-MY" dirty="0"/>
            </a:br>
            <a:r>
              <a:rPr lang="en-MY" dirty="0"/>
              <a:t>connected.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ADF8AD-0B90-431E-BA6E-1CC347CDB128}"/>
                  </a:ext>
                </a:extLst>
              </p:cNvPr>
              <p:cNvSpPr/>
              <p:nvPr/>
            </p:nvSpPr>
            <p:spPr>
              <a:xfrm>
                <a:off x="2552700" y="5203808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en-US" kern="0" dirty="0"/>
                  <a:t>Running time: </a:t>
                </a:r>
                <a:r>
                  <a:rPr lang="en-US" altLang="en-US" kern="0" dirty="0">
                    <a:solidFill>
                      <a:srgbClr val="FF0000"/>
                    </a:solidFill>
                  </a:rPr>
                  <a:t>O(</a:t>
                </a:r>
                <a:r>
                  <a:rPr lang="en-US" altLang="en-US" i="1" kern="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en-US" kern="0" dirty="0" err="1">
                    <a:solidFill>
                      <a:srgbClr val="FF0000"/>
                    </a:solidFill>
                  </a:rPr>
                  <a:t>+</a:t>
                </a:r>
                <a:r>
                  <a:rPr lang="en-US" altLang="en-US" i="1" kern="0" dirty="0" err="1">
                    <a:solidFill>
                      <a:srgbClr val="FF0000"/>
                    </a:solidFill>
                  </a:rPr>
                  <a:t>m</a:t>
                </a:r>
                <a:r>
                  <a:rPr lang="en-US" altLang="en-US" kern="0" dirty="0">
                    <a:solidFill>
                      <a:srgbClr val="FF0000"/>
                    </a:solidFill>
                  </a:rPr>
                  <a:t>)</a:t>
                </a:r>
              </a:p>
              <a:p>
                <a:pPr algn="l" eaLnBrk="1" hangingPunct="1"/>
                <a:r>
                  <a:rPr lang="en-US" altLang="en-US" sz="2000" kern="0" dirty="0"/>
                  <a:t>Recall that a DFS requires </a:t>
                </a:r>
                <a:r>
                  <a:rPr lang="en-US" altLang="en-US" sz="2000" kern="0" dirty="0">
                    <a:solidFill>
                      <a:srgbClr val="FF0000"/>
                    </a:solidFill>
                  </a:rPr>
                  <a:t>O(</a:t>
                </a:r>
                <a:r>
                  <a:rPr lang="en-US" altLang="en-US" sz="2000" i="1" kern="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en-US" sz="2000" kern="0" dirty="0" err="1">
                    <a:solidFill>
                      <a:srgbClr val="FF0000"/>
                    </a:solidFill>
                  </a:rPr>
                  <a:t>+</a:t>
                </a:r>
                <a:r>
                  <a:rPr lang="en-US" altLang="en-US" sz="2000" i="1" kern="0" dirty="0" err="1">
                    <a:solidFill>
                      <a:srgbClr val="FF0000"/>
                    </a:solidFill>
                  </a:rPr>
                  <a:t>m</a:t>
                </a:r>
                <a:r>
                  <a:rPr lang="en-US" altLang="en-US" sz="2000" kern="0" dirty="0">
                    <a:solidFill>
                      <a:srgbClr val="FF0000"/>
                    </a:solidFill>
                  </a:rPr>
                  <a:t>):</a:t>
                </a:r>
              </a:p>
              <a:p>
                <a:pPr algn="l" eaLnBrk="1" hangingPunct="1"/>
                <a:endParaRPr lang="en-US" altLang="en-US" sz="2000" kern="0" dirty="0">
                  <a:solidFill>
                    <a:srgbClr val="FF0000"/>
                  </a:solidFill>
                </a:endParaRPr>
              </a:p>
              <a:p>
                <a:pPr lvl="1" algn="l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2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0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0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en-US" sz="20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MY" altLang="en-US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MY" altLang="en-US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MY" altLang="en-US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altLang="en-US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MY" altLang="en-US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altLang="en-US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MY" altLang="en-US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ADF8AD-0B90-431E-BA6E-1CC347CD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5203808"/>
                <a:ext cx="4572000" cy="1384995"/>
              </a:xfrm>
              <a:prstGeom prst="rect">
                <a:avLst/>
              </a:prstGeom>
              <a:blipFill>
                <a:blip r:embed="rId3"/>
                <a:stretch>
                  <a:fillRect l="-2133" t="-3524" b="-440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437-4621-42AF-A972-627E1FF2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A70-8353-4E9B-B1F6-1A7FFDA9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Remove one edge such that the graph is no longer strongly connected</a:t>
            </a:r>
            <a:endParaRPr lang="en-US" altLang="en-US" sz="2800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7727-3A17-4268-8992-95C1188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112">
            <a:extLst>
              <a:ext uri="{FF2B5EF4-FFF2-40B4-BE49-F238E27FC236}">
                <a16:creationId xmlns:a16="http://schemas.microsoft.com/office/drawing/2014/main" id="{2C4D8B5C-18AD-48DE-9894-CE6CF9556EE8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3059113"/>
            <a:ext cx="4953000" cy="3646487"/>
            <a:chOff x="1584" y="1591"/>
            <a:chExt cx="3120" cy="2297"/>
          </a:xfrm>
        </p:grpSpPr>
        <p:sp>
          <p:nvSpPr>
            <p:cNvPr id="6" name="Oval 92">
              <a:extLst>
                <a:ext uri="{FF2B5EF4-FFF2-40B4-BE49-F238E27FC236}">
                  <a16:creationId xmlns:a16="http://schemas.microsoft.com/office/drawing/2014/main" id="{ADCA410C-A52B-4137-B801-BE8CDAEBB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7" name="Oval 93">
              <a:extLst>
                <a:ext uri="{FF2B5EF4-FFF2-40B4-BE49-F238E27FC236}">
                  <a16:creationId xmlns:a16="http://schemas.microsoft.com/office/drawing/2014/main" id="{61944A6F-DF0F-468E-8405-250D5C04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8" name="Oval 94">
              <a:extLst>
                <a:ext uri="{FF2B5EF4-FFF2-40B4-BE49-F238E27FC236}">
                  <a16:creationId xmlns:a16="http://schemas.microsoft.com/office/drawing/2014/main" id="{99F7C6BB-7AE4-4C44-B5D2-224BCD1D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9" name="Oval 95">
              <a:extLst>
                <a:ext uri="{FF2B5EF4-FFF2-40B4-BE49-F238E27FC236}">
                  <a16:creationId xmlns:a16="http://schemas.microsoft.com/office/drawing/2014/main" id="{A2B85F41-1AD4-486D-A462-D00CA808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0" name="Oval 96">
              <a:extLst>
                <a:ext uri="{FF2B5EF4-FFF2-40B4-BE49-F238E27FC236}">
                  <a16:creationId xmlns:a16="http://schemas.microsoft.com/office/drawing/2014/main" id="{B12D9F9D-7AEB-4A0E-A0B2-1FB84B86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1" name="Oval 97">
              <a:extLst>
                <a:ext uri="{FF2B5EF4-FFF2-40B4-BE49-F238E27FC236}">
                  <a16:creationId xmlns:a16="http://schemas.microsoft.com/office/drawing/2014/main" id="{528EC63E-B7EB-431D-93A3-8120532CA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12" name="Oval 98">
              <a:extLst>
                <a:ext uri="{FF2B5EF4-FFF2-40B4-BE49-F238E27FC236}">
                  <a16:creationId xmlns:a16="http://schemas.microsoft.com/office/drawing/2014/main" id="{8948EB56-3DCD-401C-BA14-C6579AEFB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13" name="AutoShape 99">
              <a:extLst>
                <a:ext uri="{FF2B5EF4-FFF2-40B4-BE49-F238E27FC236}">
                  <a16:creationId xmlns:a16="http://schemas.microsoft.com/office/drawing/2014/main" id="{2AD878CD-0AC7-48CD-A3BE-47C18517B6D8}"/>
                </a:ext>
              </a:extLst>
            </p:cNvPr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00">
              <a:extLst>
                <a:ext uri="{FF2B5EF4-FFF2-40B4-BE49-F238E27FC236}">
                  <a16:creationId xmlns:a16="http://schemas.microsoft.com/office/drawing/2014/main" id="{3AA4E3D5-7A4E-4D86-9DB9-453193E530D1}"/>
                </a:ext>
              </a:extLst>
            </p:cNvPr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01">
              <a:extLst>
                <a:ext uri="{FF2B5EF4-FFF2-40B4-BE49-F238E27FC236}">
                  <a16:creationId xmlns:a16="http://schemas.microsoft.com/office/drawing/2014/main" id="{08645445-BC08-431E-A435-B43F276D81AA}"/>
                </a:ext>
              </a:extLst>
            </p:cNvPr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02">
              <a:extLst>
                <a:ext uri="{FF2B5EF4-FFF2-40B4-BE49-F238E27FC236}">
                  <a16:creationId xmlns:a16="http://schemas.microsoft.com/office/drawing/2014/main" id="{7A11821C-D8DF-41D5-B2E7-79CAE68B9037}"/>
                </a:ext>
              </a:extLst>
            </p:cNvPr>
            <p:cNvCxnSpPr>
              <a:cxnSpLocks noChangeShapeType="1"/>
              <a:stCxn id="12" idx="1"/>
              <a:endCxn id="6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03">
              <a:extLst>
                <a:ext uri="{FF2B5EF4-FFF2-40B4-BE49-F238E27FC236}">
                  <a16:creationId xmlns:a16="http://schemas.microsoft.com/office/drawing/2014/main" id="{FF0B5007-F8E3-4658-998F-80900124E554}"/>
                </a:ext>
              </a:extLst>
            </p:cNvPr>
            <p:cNvCxnSpPr>
              <a:cxnSpLocks noChangeShapeType="1"/>
              <a:stCxn id="8" idx="6"/>
              <a:endCxn id="12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04">
              <a:extLst>
                <a:ext uri="{FF2B5EF4-FFF2-40B4-BE49-F238E27FC236}">
                  <a16:creationId xmlns:a16="http://schemas.microsoft.com/office/drawing/2014/main" id="{CD405C93-1D79-4C48-8E44-2622ADAB73F6}"/>
                </a:ext>
              </a:extLst>
            </p:cNvPr>
            <p:cNvCxnSpPr>
              <a:cxnSpLocks noChangeShapeType="1"/>
              <a:stCxn id="12" idx="4"/>
              <a:endCxn id="9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105">
              <a:extLst>
                <a:ext uri="{FF2B5EF4-FFF2-40B4-BE49-F238E27FC236}">
                  <a16:creationId xmlns:a16="http://schemas.microsoft.com/office/drawing/2014/main" id="{15FD3A2B-470D-4075-8C75-E34727776A3F}"/>
                </a:ext>
              </a:extLst>
            </p:cNvPr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06">
              <a:extLst>
                <a:ext uri="{FF2B5EF4-FFF2-40B4-BE49-F238E27FC236}">
                  <a16:creationId xmlns:a16="http://schemas.microsoft.com/office/drawing/2014/main" id="{8F402478-FF41-40AF-9E46-515D14D50EE0}"/>
                </a:ext>
              </a:extLst>
            </p:cNvPr>
            <p:cNvCxnSpPr>
              <a:cxnSpLocks noChangeShapeType="1"/>
              <a:stCxn id="10" idx="5"/>
              <a:endCxn id="9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07">
              <a:extLst>
                <a:ext uri="{FF2B5EF4-FFF2-40B4-BE49-F238E27FC236}">
                  <a16:creationId xmlns:a16="http://schemas.microsoft.com/office/drawing/2014/main" id="{4F0282EE-C861-43F4-9F6D-32596E30BF68}"/>
                </a:ext>
              </a:extLst>
            </p:cNvPr>
            <p:cNvCxnSpPr>
              <a:cxnSpLocks noChangeShapeType="1"/>
              <a:stCxn id="11" idx="7"/>
              <a:endCxn id="7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08">
              <a:extLst>
                <a:ext uri="{FF2B5EF4-FFF2-40B4-BE49-F238E27FC236}">
                  <a16:creationId xmlns:a16="http://schemas.microsoft.com/office/drawing/2014/main" id="{3DD0C68D-FB57-4B9C-8BD0-4487B681DE76}"/>
                </a:ext>
              </a:extLst>
            </p:cNvPr>
            <p:cNvCxnSpPr>
              <a:cxnSpLocks noChangeShapeType="1"/>
              <a:stCxn id="11" idx="6"/>
              <a:endCxn id="10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109">
              <a:extLst>
                <a:ext uri="{FF2B5EF4-FFF2-40B4-BE49-F238E27FC236}">
                  <a16:creationId xmlns:a16="http://schemas.microsoft.com/office/drawing/2014/main" id="{185E99B3-0F5A-4066-9623-D1B22590971B}"/>
                </a:ext>
              </a:extLst>
            </p:cNvPr>
            <p:cNvCxnSpPr>
              <a:cxnSpLocks noChangeShapeType="1"/>
              <a:stCxn id="9" idx="2"/>
              <a:endCxn id="11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110">
              <a:extLst>
                <a:ext uri="{FF2B5EF4-FFF2-40B4-BE49-F238E27FC236}">
                  <a16:creationId xmlns:a16="http://schemas.microsoft.com/office/drawing/2014/main" id="{A88E1E55-AD5D-4BB9-8AAD-E1D2260BED1D}"/>
                </a:ext>
              </a:extLst>
            </p:cNvPr>
            <p:cNvCxnSpPr>
              <a:cxnSpLocks noChangeShapeType="1"/>
              <a:stCxn id="7" idx="7"/>
              <a:endCxn id="12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01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437-4621-42AF-A972-627E1FF2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A70-8353-4E9B-B1F6-1A7FFDA9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Remove one edge such that the graph is no longer strongly connected</a:t>
            </a:r>
            <a:endParaRPr lang="en-US" altLang="en-US" sz="2800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7727-3A17-4268-8992-95C1188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112">
            <a:extLst>
              <a:ext uri="{FF2B5EF4-FFF2-40B4-BE49-F238E27FC236}">
                <a16:creationId xmlns:a16="http://schemas.microsoft.com/office/drawing/2014/main" id="{2C4D8B5C-18AD-48DE-9894-CE6CF9556EE8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3059113"/>
            <a:ext cx="4953000" cy="3646487"/>
            <a:chOff x="1584" y="1591"/>
            <a:chExt cx="3120" cy="2297"/>
          </a:xfrm>
        </p:grpSpPr>
        <p:sp>
          <p:nvSpPr>
            <p:cNvPr id="6" name="Oval 92">
              <a:extLst>
                <a:ext uri="{FF2B5EF4-FFF2-40B4-BE49-F238E27FC236}">
                  <a16:creationId xmlns:a16="http://schemas.microsoft.com/office/drawing/2014/main" id="{ADCA410C-A52B-4137-B801-BE8CDAEBB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7" name="Oval 93">
              <a:extLst>
                <a:ext uri="{FF2B5EF4-FFF2-40B4-BE49-F238E27FC236}">
                  <a16:creationId xmlns:a16="http://schemas.microsoft.com/office/drawing/2014/main" id="{61944A6F-DF0F-468E-8405-250D5C04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8" name="Oval 94">
              <a:extLst>
                <a:ext uri="{FF2B5EF4-FFF2-40B4-BE49-F238E27FC236}">
                  <a16:creationId xmlns:a16="http://schemas.microsoft.com/office/drawing/2014/main" id="{99F7C6BB-7AE4-4C44-B5D2-224BCD1D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9" name="Oval 95">
              <a:extLst>
                <a:ext uri="{FF2B5EF4-FFF2-40B4-BE49-F238E27FC236}">
                  <a16:creationId xmlns:a16="http://schemas.microsoft.com/office/drawing/2014/main" id="{A2B85F41-1AD4-486D-A462-D00CA808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0" name="Oval 96">
              <a:extLst>
                <a:ext uri="{FF2B5EF4-FFF2-40B4-BE49-F238E27FC236}">
                  <a16:creationId xmlns:a16="http://schemas.microsoft.com/office/drawing/2014/main" id="{B12D9F9D-7AEB-4A0E-A0B2-1FB84B86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1" name="Oval 97">
              <a:extLst>
                <a:ext uri="{FF2B5EF4-FFF2-40B4-BE49-F238E27FC236}">
                  <a16:creationId xmlns:a16="http://schemas.microsoft.com/office/drawing/2014/main" id="{528EC63E-B7EB-431D-93A3-8120532CA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12" name="Oval 98">
              <a:extLst>
                <a:ext uri="{FF2B5EF4-FFF2-40B4-BE49-F238E27FC236}">
                  <a16:creationId xmlns:a16="http://schemas.microsoft.com/office/drawing/2014/main" id="{8948EB56-3DCD-401C-BA14-C6579AEFB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13" name="AutoShape 99">
              <a:extLst>
                <a:ext uri="{FF2B5EF4-FFF2-40B4-BE49-F238E27FC236}">
                  <a16:creationId xmlns:a16="http://schemas.microsoft.com/office/drawing/2014/main" id="{2AD878CD-0AC7-48CD-A3BE-47C18517B6D8}"/>
                </a:ext>
              </a:extLst>
            </p:cNvPr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00">
              <a:extLst>
                <a:ext uri="{FF2B5EF4-FFF2-40B4-BE49-F238E27FC236}">
                  <a16:creationId xmlns:a16="http://schemas.microsoft.com/office/drawing/2014/main" id="{3AA4E3D5-7A4E-4D86-9DB9-453193E530D1}"/>
                </a:ext>
              </a:extLst>
            </p:cNvPr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01">
              <a:extLst>
                <a:ext uri="{FF2B5EF4-FFF2-40B4-BE49-F238E27FC236}">
                  <a16:creationId xmlns:a16="http://schemas.microsoft.com/office/drawing/2014/main" id="{08645445-BC08-431E-A435-B43F276D81AA}"/>
                </a:ext>
              </a:extLst>
            </p:cNvPr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03">
              <a:extLst>
                <a:ext uri="{FF2B5EF4-FFF2-40B4-BE49-F238E27FC236}">
                  <a16:creationId xmlns:a16="http://schemas.microsoft.com/office/drawing/2014/main" id="{FF0B5007-F8E3-4658-998F-80900124E554}"/>
                </a:ext>
              </a:extLst>
            </p:cNvPr>
            <p:cNvCxnSpPr>
              <a:cxnSpLocks noChangeShapeType="1"/>
              <a:stCxn id="8" idx="6"/>
              <a:endCxn id="12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04">
              <a:extLst>
                <a:ext uri="{FF2B5EF4-FFF2-40B4-BE49-F238E27FC236}">
                  <a16:creationId xmlns:a16="http://schemas.microsoft.com/office/drawing/2014/main" id="{CD405C93-1D79-4C48-8E44-2622ADAB73F6}"/>
                </a:ext>
              </a:extLst>
            </p:cNvPr>
            <p:cNvCxnSpPr>
              <a:cxnSpLocks noChangeShapeType="1"/>
              <a:stCxn id="12" idx="4"/>
              <a:endCxn id="9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105">
              <a:extLst>
                <a:ext uri="{FF2B5EF4-FFF2-40B4-BE49-F238E27FC236}">
                  <a16:creationId xmlns:a16="http://schemas.microsoft.com/office/drawing/2014/main" id="{15FD3A2B-470D-4075-8C75-E34727776A3F}"/>
                </a:ext>
              </a:extLst>
            </p:cNvPr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06">
              <a:extLst>
                <a:ext uri="{FF2B5EF4-FFF2-40B4-BE49-F238E27FC236}">
                  <a16:creationId xmlns:a16="http://schemas.microsoft.com/office/drawing/2014/main" id="{8F402478-FF41-40AF-9E46-515D14D50EE0}"/>
                </a:ext>
              </a:extLst>
            </p:cNvPr>
            <p:cNvCxnSpPr>
              <a:cxnSpLocks noChangeShapeType="1"/>
              <a:stCxn id="10" idx="5"/>
              <a:endCxn id="9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07">
              <a:extLst>
                <a:ext uri="{FF2B5EF4-FFF2-40B4-BE49-F238E27FC236}">
                  <a16:creationId xmlns:a16="http://schemas.microsoft.com/office/drawing/2014/main" id="{4F0282EE-C861-43F4-9F6D-32596E30BF68}"/>
                </a:ext>
              </a:extLst>
            </p:cNvPr>
            <p:cNvCxnSpPr>
              <a:cxnSpLocks noChangeShapeType="1"/>
              <a:stCxn id="11" idx="7"/>
              <a:endCxn id="7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08">
              <a:extLst>
                <a:ext uri="{FF2B5EF4-FFF2-40B4-BE49-F238E27FC236}">
                  <a16:creationId xmlns:a16="http://schemas.microsoft.com/office/drawing/2014/main" id="{3DD0C68D-FB57-4B9C-8BD0-4487B681DE76}"/>
                </a:ext>
              </a:extLst>
            </p:cNvPr>
            <p:cNvCxnSpPr>
              <a:cxnSpLocks noChangeShapeType="1"/>
              <a:stCxn id="11" idx="6"/>
              <a:endCxn id="10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109">
              <a:extLst>
                <a:ext uri="{FF2B5EF4-FFF2-40B4-BE49-F238E27FC236}">
                  <a16:creationId xmlns:a16="http://schemas.microsoft.com/office/drawing/2014/main" id="{185E99B3-0F5A-4066-9623-D1B22590971B}"/>
                </a:ext>
              </a:extLst>
            </p:cNvPr>
            <p:cNvCxnSpPr>
              <a:cxnSpLocks noChangeShapeType="1"/>
              <a:stCxn id="9" idx="2"/>
              <a:endCxn id="11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110">
              <a:extLst>
                <a:ext uri="{FF2B5EF4-FFF2-40B4-BE49-F238E27FC236}">
                  <a16:creationId xmlns:a16="http://schemas.microsoft.com/office/drawing/2014/main" id="{A88E1E55-AD5D-4BB9-8AAD-E1D2260BED1D}"/>
                </a:ext>
              </a:extLst>
            </p:cNvPr>
            <p:cNvCxnSpPr>
              <a:cxnSpLocks noChangeShapeType="1"/>
              <a:stCxn id="7" idx="7"/>
              <a:endCxn id="12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932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AA50-C963-4F3D-BC02-3886578E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E12F-239D-4242-BB1A-420586C1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9C899E-A194-47F9-A80F-8CE0EC7901E6}"/>
              </a:ext>
            </a:extLst>
          </p:cNvPr>
          <p:cNvGrpSpPr/>
          <p:nvPr/>
        </p:nvGrpSpPr>
        <p:grpSpPr>
          <a:xfrm>
            <a:off x="3014662" y="1920567"/>
            <a:ext cx="3114675" cy="1836737"/>
            <a:chOff x="2844801" y="1973263"/>
            <a:chExt cx="3114675" cy="1836737"/>
          </a:xfrm>
        </p:grpSpPr>
        <p:sp>
          <p:nvSpPr>
            <p:cNvPr id="25" name="Text Box 1205">
              <a:extLst>
                <a:ext uri="{FF2B5EF4-FFF2-40B4-BE49-F238E27FC236}">
                  <a16:creationId xmlns:a16="http://schemas.microsoft.com/office/drawing/2014/main" id="{6FCAEBFC-EAAB-4FF8-9DFA-41F58602A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801" y="2071688"/>
              <a:ext cx="495300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G:</a:t>
              </a:r>
            </a:p>
          </p:txBody>
        </p:sp>
        <p:sp>
          <p:nvSpPr>
            <p:cNvPr id="26" name="Oval 1207">
              <a:extLst>
                <a:ext uri="{FF2B5EF4-FFF2-40B4-BE49-F238E27FC236}">
                  <a16:creationId xmlns:a16="http://schemas.microsoft.com/office/drawing/2014/main" id="{ACAB877D-C866-4BF9-8D8A-7E631FB4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973263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27" name="Oval 1209">
              <a:extLst>
                <a:ext uri="{FF2B5EF4-FFF2-40B4-BE49-F238E27FC236}">
                  <a16:creationId xmlns:a16="http://schemas.microsoft.com/office/drawing/2014/main" id="{95C7C0EC-2C92-48CC-B281-F8E1C3BA4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1" y="2844800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d</a:t>
              </a:r>
            </a:p>
          </p:txBody>
        </p:sp>
        <p:sp>
          <p:nvSpPr>
            <p:cNvPr id="28" name="Oval 1210">
              <a:extLst>
                <a:ext uri="{FF2B5EF4-FFF2-40B4-BE49-F238E27FC236}">
                  <a16:creationId xmlns:a16="http://schemas.microsoft.com/office/drawing/2014/main" id="{31846DC7-812C-4EB4-B77A-20565FFDC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726" y="2300288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29" name="Oval 1211">
              <a:extLst>
                <a:ext uri="{FF2B5EF4-FFF2-40B4-BE49-F238E27FC236}">
                  <a16:creationId xmlns:a16="http://schemas.microsoft.com/office/drawing/2014/main" id="{C9A94AA7-6B6A-4BB3-A5E7-653ACCBA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26" y="3419475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30" name="Oval 1212">
              <a:extLst>
                <a:ext uri="{FF2B5EF4-FFF2-40B4-BE49-F238E27FC236}">
                  <a16:creationId xmlns:a16="http://schemas.microsoft.com/office/drawing/2014/main" id="{EA02961D-F046-4F37-8361-0A7F55CD4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638" y="3046413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31" name="Oval 1213">
              <a:extLst>
                <a:ext uri="{FF2B5EF4-FFF2-40B4-BE49-F238E27FC236}">
                  <a16:creationId xmlns:a16="http://schemas.microsoft.com/office/drawing/2014/main" id="{BDDD847E-BCB5-4B4A-A8CD-05B216BAB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1" y="3506788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</a:t>
              </a:r>
            </a:p>
          </p:txBody>
        </p:sp>
        <p:sp>
          <p:nvSpPr>
            <p:cNvPr id="32" name="Oval 1214">
              <a:extLst>
                <a:ext uri="{FF2B5EF4-FFF2-40B4-BE49-F238E27FC236}">
                  <a16:creationId xmlns:a16="http://schemas.microsoft.com/office/drawing/2014/main" id="{96E65039-B61E-456C-B2A7-65AB4432F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2184400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g</a:t>
              </a:r>
            </a:p>
          </p:txBody>
        </p:sp>
        <p:cxnSp>
          <p:nvCxnSpPr>
            <p:cNvPr id="33" name="AutoShape 1215">
              <a:extLst>
                <a:ext uri="{FF2B5EF4-FFF2-40B4-BE49-F238E27FC236}">
                  <a16:creationId xmlns:a16="http://schemas.microsoft.com/office/drawing/2014/main" id="{D2B2EB4F-1128-46C4-8FD4-FF678811E433}"/>
                </a:ext>
              </a:extLst>
            </p:cNvPr>
            <p:cNvCxnSpPr>
              <a:cxnSpLocks noChangeShapeType="1"/>
              <a:stCxn id="26" idx="4"/>
              <a:endCxn id="31" idx="0"/>
            </p:cNvCxnSpPr>
            <p:nvPr/>
          </p:nvCxnSpPr>
          <p:spPr bwMode="auto">
            <a:xfrm flipH="1">
              <a:off x="3502026" y="2295525"/>
              <a:ext cx="80962" cy="119221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1216">
              <a:extLst>
                <a:ext uri="{FF2B5EF4-FFF2-40B4-BE49-F238E27FC236}">
                  <a16:creationId xmlns:a16="http://schemas.microsoft.com/office/drawing/2014/main" id="{D6E522E1-BC0A-4E91-8343-0FBB56D221B5}"/>
                </a:ext>
              </a:extLst>
            </p:cNvPr>
            <p:cNvCxnSpPr>
              <a:cxnSpLocks noChangeShapeType="1"/>
              <a:stCxn id="26" idx="5"/>
              <a:endCxn id="27" idx="1"/>
            </p:cNvCxnSpPr>
            <p:nvPr/>
          </p:nvCxnSpPr>
          <p:spPr bwMode="auto">
            <a:xfrm>
              <a:off x="3697288" y="2251075"/>
              <a:ext cx="503238" cy="619125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1217">
              <a:extLst>
                <a:ext uri="{FF2B5EF4-FFF2-40B4-BE49-F238E27FC236}">
                  <a16:creationId xmlns:a16="http://schemas.microsoft.com/office/drawing/2014/main" id="{6E09607F-61C5-43E4-9140-C565DD730B26}"/>
                </a:ext>
              </a:extLst>
            </p:cNvPr>
            <p:cNvCxnSpPr>
              <a:cxnSpLocks noChangeShapeType="1"/>
              <a:stCxn id="26" idx="6"/>
              <a:endCxn id="28" idx="2"/>
            </p:cNvCxnSpPr>
            <p:nvPr/>
          </p:nvCxnSpPr>
          <p:spPr bwMode="auto">
            <a:xfrm>
              <a:off x="3763963" y="2125663"/>
              <a:ext cx="874713" cy="327025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1219">
              <a:extLst>
                <a:ext uri="{FF2B5EF4-FFF2-40B4-BE49-F238E27FC236}">
                  <a16:creationId xmlns:a16="http://schemas.microsoft.com/office/drawing/2014/main" id="{2AC9C541-C49A-4EA0-AC60-F36FAC5495A1}"/>
                </a:ext>
              </a:extLst>
            </p:cNvPr>
            <p:cNvCxnSpPr>
              <a:cxnSpLocks noChangeShapeType="1"/>
              <a:stCxn id="28" idx="6"/>
              <a:endCxn id="32" idx="2"/>
            </p:cNvCxnSpPr>
            <p:nvPr/>
          </p:nvCxnSpPr>
          <p:spPr bwMode="auto">
            <a:xfrm flipV="1">
              <a:off x="5000626" y="2336800"/>
              <a:ext cx="588962" cy="11588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AutoShape 1220">
              <a:extLst>
                <a:ext uri="{FF2B5EF4-FFF2-40B4-BE49-F238E27FC236}">
                  <a16:creationId xmlns:a16="http://schemas.microsoft.com/office/drawing/2014/main" id="{080C59D2-C8DA-45D9-A4A5-34E9F307516C}"/>
                </a:ext>
              </a:extLst>
            </p:cNvPr>
            <p:cNvCxnSpPr>
              <a:cxnSpLocks noChangeShapeType="1"/>
              <a:stCxn id="32" idx="4"/>
              <a:endCxn id="29" idx="0"/>
            </p:cNvCxnSpPr>
            <p:nvPr/>
          </p:nvCxnSpPr>
          <p:spPr bwMode="auto">
            <a:xfrm>
              <a:off x="5770563" y="2506663"/>
              <a:ext cx="26988" cy="89376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AutoShape 1221">
              <a:extLst>
                <a:ext uri="{FF2B5EF4-FFF2-40B4-BE49-F238E27FC236}">
                  <a16:creationId xmlns:a16="http://schemas.microsoft.com/office/drawing/2014/main" id="{3BBA9C11-1ECE-4CA7-A788-3C3A0B32B2E0}"/>
                </a:ext>
              </a:extLst>
            </p:cNvPr>
            <p:cNvCxnSpPr>
              <a:cxnSpLocks noChangeShapeType="1"/>
              <a:stCxn id="27" idx="6"/>
              <a:endCxn id="30" idx="2"/>
            </p:cNvCxnSpPr>
            <p:nvPr/>
          </p:nvCxnSpPr>
          <p:spPr bwMode="auto">
            <a:xfrm>
              <a:off x="4495801" y="2997200"/>
              <a:ext cx="458787" cy="2016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AutoShape 1222">
              <a:extLst>
                <a:ext uri="{FF2B5EF4-FFF2-40B4-BE49-F238E27FC236}">
                  <a16:creationId xmlns:a16="http://schemas.microsoft.com/office/drawing/2014/main" id="{F6D0DCC6-FF37-4D2B-816F-0E3572580132}"/>
                </a:ext>
              </a:extLst>
            </p:cNvPr>
            <p:cNvCxnSpPr>
              <a:cxnSpLocks noChangeShapeType="1"/>
              <a:stCxn id="30" idx="5"/>
              <a:endCxn id="29" idx="1"/>
            </p:cNvCxnSpPr>
            <p:nvPr/>
          </p:nvCxnSpPr>
          <p:spPr bwMode="auto">
            <a:xfrm>
              <a:off x="5249863" y="3324225"/>
              <a:ext cx="433388" cy="120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AutoShape 1223">
              <a:extLst>
                <a:ext uri="{FF2B5EF4-FFF2-40B4-BE49-F238E27FC236}">
                  <a16:creationId xmlns:a16="http://schemas.microsoft.com/office/drawing/2014/main" id="{BFE3908D-8E72-40AB-ADD2-4885A7DC549A}"/>
                </a:ext>
              </a:extLst>
            </p:cNvPr>
            <p:cNvCxnSpPr>
              <a:cxnSpLocks noChangeShapeType="1"/>
              <a:stCxn id="31" idx="7"/>
              <a:endCxn id="27" idx="3"/>
            </p:cNvCxnSpPr>
            <p:nvPr/>
          </p:nvCxnSpPr>
          <p:spPr bwMode="auto">
            <a:xfrm flipV="1">
              <a:off x="3616326" y="3122613"/>
              <a:ext cx="584200" cy="409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AutoShape 1224">
              <a:extLst>
                <a:ext uri="{FF2B5EF4-FFF2-40B4-BE49-F238E27FC236}">
                  <a16:creationId xmlns:a16="http://schemas.microsoft.com/office/drawing/2014/main" id="{63A60A07-3857-408C-9A43-F9E81C320FFF}"/>
                </a:ext>
              </a:extLst>
            </p:cNvPr>
            <p:cNvCxnSpPr>
              <a:cxnSpLocks noChangeShapeType="1"/>
              <a:stCxn id="31" idx="6"/>
              <a:endCxn id="30" idx="3"/>
            </p:cNvCxnSpPr>
            <p:nvPr/>
          </p:nvCxnSpPr>
          <p:spPr bwMode="auto">
            <a:xfrm flipV="1">
              <a:off x="3683001" y="3324225"/>
              <a:ext cx="1338262" cy="33496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" name="AutoShape 1225">
              <a:extLst>
                <a:ext uri="{FF2B5EF4-FFF2-40B4-BE49-F238E27FC236}">
                  <a16:creationId xmlns:a16="http://schemas.microsoft.com/office/drawing/2014/main" id="{59690ADF-D85A-4C39-9DE9-13F441F64D61}"/>
                </a:ext>
              </a:extLst>
            </p:cNvPr>
            <p:cNvCxnSpPr>
              <a:cxnSpLocks noChangeShapeType="1"/>
              <a:stCxn id="29" idx="2"/>
              <a:endCxn id="31" idx="5"/>
            </p:cNvCxnSpPr>
            <p:nvPr/>
          </p:nvCxnSpPr>
          <p:spPr bwMode="auto">
            <a:xfrm flipH="1">
              <a:off x="3616326" y="3571875"/>
              <a:ext cx="2000250" cy="2127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1246">
              <a:extLst>
                <a:ext uri="{FF2B5EF4-FFF2-40B4-BE49-F238E27FC236}">
                  <a16:creationId xmlns:a16="http://schemas.microsoft.com/office/drawing/2014/main" id="{F3A29499-4C57-4F78-98EF-C1452523E26C}"/>
                </a:ext>
              </a:extLst>
            </p:cNvPr>
            <p:cNvCxnSpPr>
              <a:cxnSpLocks noChangeShapeType="1"/>
              <a:stCxn id="27" idx="7"/>
              <a:endCxn id="32" idx="3"/>
            </p:cNvCxnSpPr>
            <p:nvPr/>
          </p:nvCxnSpPr>
          <p:spPr bwMode="auto">
            <a:xfrm flipV="1">
              <a:off x="4429126" y="2462213"/>
              <a:ext cx="1227137" cy="4079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731051-D862-4DFC-A3EA-E812171B509C}"/>
              </a:ext>
            </a:extLst>
          </p:cNvPr>
          <p:cNvGrpSpPr/>
          <p:nvPr/>
        </p:nvGrpSpPr>
        <p:grpSpPr>
          <a:xfrm>
            <a:off x="3019425" y="4348339"/>
            <a:ext cx="3121025" cy="1836737"/>
            <a:chOff x="5638800" y="4259263"/>
            <a:chExt cx="3121025" cy="1836737"/>
          </a:xfrm>
        </p:grpSpPr>
        <p:sp>
          <p:nvSpPr>
            <p:cNvPr id="47" name="Text Box 1206">
              <a:extLst>
                <a:ext uri="{FF2B5EF4-FFF2-40B4-BE49-F238E27FC236}">
                  <a16:creationId xmlns:a16="http://schemas.microsoft.com/office/drawing/2014/main" id="{677D62E2-C6C5-40CD-940D-8090989B0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495800"/>
              <a:ext cx="560388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G’:</a:t>
              </a:r>
            </a:p>
          </p:txBody>
        </p:sp>
        <p:sp>
          <p:nvSpPr>
            <p:cNvPr id="48" name="Oval 1228">
              <a:extLst>
                <a:ext uri="{FF2B5EF4-FFF2-40B4-BE49-F238E27FC236}">
                  <a16:creationId xmlns:a16="http://schemas.microsoft.com/office/drawing/2014/main" id="{00C25DA8-2484-4249-A8BF-C2166ED77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413" y="4259263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49" name="Oval 1229">
              <a:extLst>
                <a:ext uri="{FF2B5EF4-FFF2-40B4-BE49-F238E27FC236}">
                  <a16:creationId xmlns:a16="http://schemas.microsoft.com/office/drawing/2014/main" id="{BB182C3F-12A6-4740-A047-77591AC4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0" y="5130800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d</a:t>
              </a:r>
            </a:p>
          </p:txBody>
        </p:sp>
        <p:sp>
          <p:nvSpPr>
            <p:cNvPr id="50" name="Oval 1230">
              <a:extLst>
                <a:ext uri="{FF2B5EF4-FFF2-40B4-BE49-F238E27FC236}">
                  <a16:creationId xmlns:a16="http://schemas.microsoft.com/office/drawing/2014/main" id="{55E20F95-467F-4C3E-8900-B4CF06F76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075" y="4586288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51" name="Oval 1231">
              <a:extLst>
                <a:ext uri="{FF2B5EF4-FFF2-40B4-BE49-F238E27FC236}">
                  <a16:creationId xmlns:a16="http://schemas.microsoft.com/office/drawing/2014/main" id="{BC9DB3A8-1CEE-4DEF-810A-2FC1EC861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975" y="5705475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52" name="Oval 1232">
              <a:extLst>
                <a:ext uri="{FF2B5EF4-FFF2-40B4-BE49-F238E27FC236}">
                  <a16:creationId xmlns:a16="http://schemas.microsoft.com/office/drawing/2014/main" id="{BC3A5227-1E3B-4113-B4F2-293167EEF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988" y="5332413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53" name="Oval 1233">
              <a:extLst>
                <a:ext uri="{FF2B5EF4-FFF2-40B4-BE49-F238E27FC236}">
                  <a16:creationId xmlns:a16="http://schemas.microsoft.com/office/drawing/2014/main" id="{DCA2FDAC-D162-4BDF-9252-7F335F746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450" y="5792788"/>
              <a:ext cx="323850" cy="30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</a:t>
              </a:r>
            </a:p>
          </p:txBody>
        </p:sp>
        <p:sp>
          <p:nvSpPr>
            <p:cNvPr id="54" name="Oval 1234">
              <a:extLst>
                <a:ext uri="{FF2B5EF4-FFF2-40B4-BE49-F238E27FC236}">
                  <a16:creationId xmlns:a16="http://schemas.microsoft.com/office/drawing/2014/main" id="{44E0AB34-6F52-4530-AF52-DD5F1EC44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988" y="4470400"/>
              <a:ext cx="323850" cy="3032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g</a:t>
              </a:r>
            </a:p>
          </p:txBody>
        </p:sp>
        <p:cxnSp>
          <p:nvCxnSpPr>
            <p:cNvPr id="55" name="AutoShape 1235">
              <a:extLst>
                <a:ext uri="{FF2B5EF4-FFF2-40B4-BE49-F238E27FC236}">
                  <a16:creationId xmlns:a16="http://schemas.microsoft.com/office/drawing/2014/main" id="{2B3FC9B6-C450-4E68-9C65-EC09736072B4}"/>
                </a:ext>
              </a:extLst>
            </p:cNvPr>
            <p:cNvCxnSpPr>
              <a:cxnSpLocks noChangeShapeType="1"/>
              <a:stCxn id="48" idx="4"/>
              <a:endCxn id="53" idx="0"/>
            </p:cNvCxnSpPr>
            <p:nvPr/>
          </p:nvCxnSpPr>
          <p:spPr bwMode="auto">
            <a:xfrm flipH="1">
              <a:off x="6302375" y="4581525"/>
              <a:ext cx="80963" cy="11922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6" name="AutoShape 1236">
              <a:extLst>
                <a:ext uri="{FF2B5EF4-FFF2-40B4-BE49-F238E27FC236}">
                  <a16:creationId xmlns:a16="http://schemas.microsoft.com/office/drawing/2014/main" id="{000C4250-0C1E-4D59-B4C9-CC25E418FB9F}"/>
                </a:ext>
              </a:extLst>
            </p:cNvPr>
            <p:cNvCxnSpPr>
              <a:cxnSpLocks noChangeShapeType="1"/>
              <a:stCxn id="48" idx="5"/>
              <a:endCxn id="49" idx="1"/>
            </p:cNvCxnSpPr>
            <p:nvPr/>
          </p:nvCxnSpPr>
          <p:spPr bwMode="auto">
            <a:xfrm>
              <a:off x="6497638" y="4537075"/>
              <a:ext cx="503237" cy="619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7" name="AutoShape 1237">
              <a:extLst>
                <a:ext uri="{FF2B5EF4-FFF2-40B4-BE49-F238E27FC236}">
                  <a16:creationId xmlns:a16="http://schemas.microsoft.com/office/drawing/2014/main" id="{17B37EBA-095E-4F50-99E5-7734B3F06D62}"/>
                </a:ext>
              </a:extLst>
            </p:cNvPr>
            <p:cNvCxnSpPr>
              <a:cxnSpLocks noChangeShapeType="1"/>
              <a:stCxn id="48" idx="6"/>
              <a:endCxn id="50" idx="2"/>
            </p:cNvCxnSpPr>
            <p:nvPr/>
          </p:nvCxnSpPr>
          <p:spPr bwMode="auto">
            <a:xfrm>
              <a:off x="6564313" y="4411663"/>
              <a:ext cx="874712" cy="327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9" name="AutoShape 1239">
              <a:extLst>
                <a:ext uri="{FF2B5EF4-FFF2-40B4-BE49-F238E27FC236}">
                  <a16:creationId xmlns:a16="http://schemas.microsoft.com/office/drawing/2014/main" id="{9FD67DE2-9B17-4E30-AA1E-B3CF32433B7B}"/>
                </a:ext>
              </a:extLst>
            </p:cNvPr>
            <p:cNvCxnSpPr>
              <a:cxnSpLocks noChangeShapeType="1"/>
              <a:stCxn id="50" idx="6"/>
              <a:endCxn id="54" idx="2"/>
            </p:cNvCxnSpPr>
            <p:nvPr/>
          </p:nvCxnSpPr>
          <p:spPr bwMode="auto">
            <a:xfrm flipV="1">
              <a:off x="7800975" y="4622800"/>
              <a:ext cx="588963" cy="115888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0" name="AutoShape 1240">
              <a:extLst>
                <a:ext uri="{FF2B5EF4-FFF2-40B4-BE49-F238E27FC236}">
                  <a16:creationId xmlns:a16="http://schemas.microsoft.com/office/drawing/2014/main" id="{5CDBFC57-F6EE-4093-8D45-410CBF0F699F}"/>
                </a:ext>
              </a:extLst>
            </p:cNvPr>
            <p:cNvCxnSpPr>
              <a:cxnSpLocks noChangeShapeType="1"/>
              <a:stCxn id="54" idx="4"/>
              <a:endCxn id="51" idx="0"/>
            </p:cNvCxnSpPr>
            <p:nvPr/>
          </p:nvCxnSpPr>
          <p:spPr bwMode="auto">
            <a:xfrm>
              <a:off x="8570913" y="4792663"/>
              <a:ext cx="26987" cy="8937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1" name="AutoShape 1241">
              <a:extLst>
                <a:ext uri="{FF2B5EF4-FFF2-40B4-BE49-F238E27FC236}">
                  <a16:creationId xmlns:a16="http://schemas.microsoft.com/office/drawing/2014/main" id="{45D2B742-19B9-48B9-96F4-867CEA4BA700}"/>
                </a:ext>
              </a:extLst>
            </p:cNvPr>
            <p:cNvCxnSpPr>
              <a:cxnSpLocks noChangeShapeType="1"/>
              <a:stCxn id="49" idx="6"/>
              <a:endCxn id="52" idx="2"/>
            </p:cNvCxnSpPr>
            <p:nvPr/>
          </p:nvCxnSpPr>
          <p:spPr bwMode="auto">
            <a:xfrm>
              <a:off x="7296150" y="5283200"/>
              <a:ext cx="458788" cy="2016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2" name="AutoShape 1242">
              <a:extLst>
                <a:ext uri="{FF2B5EF4-FFF2-40B4-BE49-F238E27FC236}">
                  <a16:creationId xmlns:a16="http://schemas.microsoft.com/office/drawing/2014/main" id="{DA997A86-D53B-4DC8-AE64-45811B80674A}"/>
                </a:ext>
              </a:extLst>
            </p:cNvPr>
            <p:cNvCxnSpPr>
              <a:cxnSpLocks noChangeShapeType="1"/>
              <a:stCxn id="52" idx="5"/>
              <a:endCxn id="51" idx="1"/>
            </p:cNvCxnSpPr>
            <p:nvPr/>
          </p:nvCxnSpPr>
          <p:spPr bwMode="auto">
            <a:xfrm>
              <a:off x="8050213" y="5610225"/>
              <a:ext cx="433387" cy="12065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3" name="AutoShape 1243">
              <a:extLst>
                <a:ext uri="{FF2B5EF4-FFF2-40B4-BE49-F238E27FC236}">
                  <a16:creationId xmlns:a16="http://schemas.microsoft.com/office/drawing/2014/main" id="{89BEF866-04CC-4D24-A868-70DCCEC5BBE9}"/>
                </a:ext>
              </a:extLst>
            </p:cNvPr>
            <p:cNvCxnSpPr>
              <a:cxnSpLocks noChangeShapeType="1"/>
              <a:stCxn id="53" idx="7"/>
              <a:endCxn id="49" idx="3"/>
            </p:cNvCxnSpPr>
            <p:nvPr/>
          </p:nvCxnSpPr>
          <p:spPr bwMode="auto">
            <a:xfrm flipV="1">
              <a:off x="6416675" y="5408613"/>
              <a:ext cx="584200" cy="40957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4" name="AutoShape 1244">
              <a:extLst>
                <a:ext uri="{FF2B5EF4-FFF2-40B4-BE49-F238E27FC236}">
                  <a16:creationId xmlns:a16="http://schemas.microsoft.com/office/drawing/2014/main" id="{F73EA8A6-A8D6-439C-9418-522D7BED7F62}"/>
                </a:ext>
              </a:extLst>
            </p:cNvPr>
            <p:cNvCxnSpPr>
              <a:cxnSpLocks noChangeShapeType="1"/>
              <a:stCxn id="53" idx="6"/>
              <a:endCxn id="52" idx="3"/>
            </p:cNvCxnSpPr>
            <p:nvPr/>
          </p:nvCxnSpPr>
          <p:spPr bwMode="auto">
            <a:xfrm flipV="1">
              <a:off x="6483350" y="5610225"/>
              <a:ext cx="1338263" cy="3349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5" name="AutoShape 1245">
              <a:extLst>
                <a:ext uri="{FF2B5EF4-FFF2-40B4-BE49-F238E27FC236}">
                  <a16:creationId xmlns:a16="http://schemas.microsoft.com/office/drawing/2014/main" id="{3F21B141-2578-4015-BC6C-793701316895}"/>
                </a:ext>
              </a:extLst>
            </p:cNvPr>
            <p:cNvCxnSpPr>
              <a:cxnSpLocks noChangeShapeType="1"/>
              <a:stCxn id="51" idx="2"/>
              <a:endCxn id="53" idx="5"/>
            </p:cNvCxnSpPr>
            <p:nvPr/>
          </p:nvCxnSpPr>
          <p:spPr bwMode="auto">
            <a:xfrm flipH="1">
              <a:off x="6416675" y="5857875"/>
              <a:ext cx="2000250" cy="2127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6" name="AutoShape 1247">
              <a:extLst>
                <a:ext uri="{FF2B5EF4-FFF2-40B4-BE49-F238E27FC236}">
                  <a16:creationId xmlns:a16="http://schemas.microsoft.com/office/drawing/2014/main" id="{CE2545EE-8DC3-4821-8C3B-4897598561D7}"/>
                </a:ext>
              </a:extLst>
            </p:cNvPr>
            <p:cNvCxnSpPr>
              <a:cxnSpLocks noChangeShapeType="1"/>
              <a:stCxn id="54" idx="3"/>
              <a:endCxn id="49" idx="7"/>
            </p:cNvCxnSpPr>
            <p:nvPr/>
          </p:nvCxnSpPr>
          <p:spPr bwMode="auto">
            <a:xfrm flipH="1">
              <a:off x="7229475" y="4748213"/>
              <a:ext cx="1227138" cy="407987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2A033F-8C4F-4175-A83E-D2223DF83159}"/>
                  </a:ext>
                </a:extLst>
              </p:cNvPr>
              <p:cNvSpPr txBox="1"/>
              <p:nvPr/>
            </p:nvSpPr>
            <p:spPr>
              <a:xfrm>
                <a:off x="5927463" y="3146117"/>
                <a:ext cx="328118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>
                    <a:solidFill>
                      <a:srgbClr val="FF0000"/>
                    </a:solidFill>
                  </a:rPr>
                  <a:t>Result: No</a:t>
                </a:r>
                <a:br>
                  <a:rPr lang="en-MY" dirty="0">
                    <a:solidFill>
                      <a:srgbClr val="FF0000"/>
                    </a:solidFill>
                  </a:rPr>
                </a:br>
                <a:br>
                  <a:rPr lang="en-MY" dirty="0">
                    <a:solidFill>
                      <a:srgbClr val="FF0000"/>
                    </a:solidFill>
                  </a:rPr>
                </a:br>
                <a:r>
                  <a:rPr lang="en-MY" dirty="0">
                    <a:solidFill>
                      <a:srgbClr val="FF0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MY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MY" dirty="0">
                    <a:solidFill>
                      <a:srgbClr val="FF0000"/>
                    </a:solidFill>
                  </a:rPr>
                  <a:t> cannot visit any other vertex in</a:t>
                </a:r>
                <a:br>
                  <a:rPr lang="en-MY" dirty="0">
                    <a:solidFill>
                      <a:srgbClr val="FF0000"/>
                    </a:solidFill>
                  </a:rPr>
                </a:br>
                <a:r>
                  <a:rPr lang="en-MY" dirty="0">
                    <a:solidFill>
                      <a:srgbClr val="FF0000"/>
                    </a:solidFill>
                  </a:rPr>
                  <a:t>G’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2A033F-8C4F-4175-A83E-D2223DF8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3" y="3146117"/>
                <a:ext cx="3281183" cy="1938992"/>
              </a:xfrm>
              <a:prstGeom prst="rect">
                <a:avLst/>
              </a:prstGeom>
              <a:blipFill>
                <a:blip r:embed="rId2"/>
                <a:stretch>
                  <a:fillRect t="-2516" r="-557" b="-628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BA4FC50-CFF2-409B-9CB7-9B53F4A03E74}"/>
              </a:ext>
            </a:extLst>
          </p:cNvPr>
          <p:cNvSpPr/>
          <p:nvPr/>
        </p:nvSpPr>
        <p:spPr bwMode="auto">
          <a:xfrm>
            <a:off x="3270249" y="4038600"/>
            <a:ext cx="1052513" cy="949017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7A80-2707-467B-BC78-C8B42A21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Strongly Connected Components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8FDF-57CC-4091-BF0F-01E0DA05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25" y="1619575"/>
            <a:ext cx="7772400" cy="4114800"/>
          </a:xfrm>
        </p:spPr>
        <p:txBody>
          <a:bodyPr/>
          <a:lstStyle/>
          <a:p>
            <a:r>
              <a:rPr lang="en-US" altLang="en-US" dirty="0"/>
              <a:t>A strongly connected </a:t>
            </a:r>
            <a:r>
              <a:rPr lang="en-US" altLang="en-US" dirty="0">
                <a:solidFill>
                  <a:srgbClr val="FF0000"/>
                </a:solidFill>
              </a:rPr>
              <a:t>component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FF0000"/>
                </a:solidFill>
              </a:rPr>
              <a:t>subgraph</a:t>
            </a:r>
            <a:r>
              <a:rPr lang="en-US" altLang="en-US" dirty="0"/>
              <a:t> such that each vertex can reach all other vertices in the subgraph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Draw one example of a strongly connected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84E15-D820-436C-BEF5-3C88F30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112">
            <a:extLst>
              <a:ext uri="{FF2B5EF4-FFF2-40B4-BE49-F238E27FC236}">
                <a16:creationId xmlns:a16="http://schemas.microsoft.com/office/drawing/2014/main" id="{9F855B6A-FED8-4C8F-9671-A26EBF3B0A3E}"/>
              </a:ext>
            </a:extLst>
          </p:cNvPr>
          <p:cNvGrpSpPr>
            <a:grpSpLocks/>
          </p:cNvGrpSpPr>
          <p:nvPr/>
        </p:nvGrpSpPr>
        <p:grpSpPr bwMode="auto">
          <a:xfrm>
            <a:off x="5657264" y="4234408"/>
            <a:ext cx="3149600" cy="2318792"/>
            <a:chOff x="1584" y="1591"/>
            <a:chExt cx="3120" cy="2297"/>
          </a:xfrm>
        </p:grpSpPr>
        <p:sp>
          <p:nvSpPr>
            <p:cNvPr id="6" name="Oval 92">
              <a:extLst>
                <a:ext uri="{FF2B5EF4-FFF2-40B4-BE49-F238E27FC236}">
                  <a16:creationId xmlns:a16="http://schemas.microsoft.com/office/drawing/2014/main" id="{C53181C3-F813-469D-9CDD-B769F49C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7" name="Oval 93">
              <a:extLst>
                <a:ext uri="{FF2B5EF4-FFF2-40B4-BE49-F238E27FC236}">
                  <a16:creationId xmlns:a16="http://schemas.microsoft.com/office/drawing/2014/main" id="{ECDC3800-D1F9-4E67-A6BC-6460D58DF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8" name="Oval 94">
              <a:extLst>
                <a:ext uri="{FF2B5EF4-FFF2-40B4-BE49-F238E27FC236}">
                  <a16:creationId xmlns:a16="http://schemas.microsoft.com/office/drawing/2014/main" id="{50B75781-5FBB-4945-9DB4-A5B0C133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9" name="Oval 95">
              <a:extLst>
                <a:ext uri="{FF2B5EF4-FFF2-40B4-BE49-F238E27FC236}">
                  <a16:creationId xmlns:a16="http://schemas.microsoft.com/office/drawing/2014/main" id="{84473FE6-A963-49CB-9726-3EB8BEF9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0" name="Oval 96">
              <a:extLst>
                <a:ext uri="{FF2B5EF4-FFF2-40B4-BE49-F238E27FC236}">
                  <a16:creationId xmlns:a16="http://schemas.microsoft.com/office/drawing/2014/main" id="{F295517F-8451-470F-946E-BA7104EF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1" name="Oval 97">
              <a:extLst>
                <a:ext uri="{FF2B5EF4-FFF2-40B4-BE49-F238E27FC236}">
                  <a16:creationId xmlns:a16="http://schemas.microsoft.com/office/drawing/2014/main" id="{1CD2FD8C-73E4-4644-AA4C-875676FAC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12" name="Oval 98">
              <a:extLst>
                <a:ext uri="{FF2B5EF4-FFF2-40B4-BE49-F238E27FC236}">
                  <a16:creationId xmlns:a16="http://schemas.microsoft.com/office/drawing/2014/main" id="{936F8EFE-9D85-4302-8B47-1DC03F2B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13" name="AutoShape 99">
              <a:extLst>
                <a:ext uri="{FF2B5EF4-FFF2-40B4-BE49-F238E27FC236}">
                  <a16:creationId xmlns:a16="http://schemas.microsoft.com/office/drawing/2014/main" id="{5EB0BAFE-CD27-4E94-BBB5-A23852216D29}"/>
                </a:ext>
              </a:extLst>
            </p:cNvPr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00">
              <a:extLst>
                <a:ext uri="{FF2B5EF4-FFF2-40B4-BE49-F238E27FC236}">
                  <a16:creationId xmlns:a16="http://schemas.microsoft.com/office/drawing/2014/main" id="{B2A457CF-2961-4BB6-B211-741D7F50A794}"/>
                </a:ext>
              </a:extLst>
            </p:cNvPr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01">
              <a:extLst>
                <a:ext uri="{FF2B5EF4-FFF2-40B4-BE49-F238E27FC236}">
                  <a16:creationId xmlns:a16="http://schemas.microsoft.com/office/drawing/2014/main" id="{4CF559A8-3CF1-4F66-B214-BACB5BB2869D}"/>
                </a:ext>
              </a:extLst>
            </p:cNvPr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02">
              <a:extLst>
                <a:ext uri="{FF2B5EF4-FFF2-40B4-BE49-F238E27FC236}">
                  <a16:creationId xmlns:a16="http://schemas.microsoft.com/office/drawing/2014/main" id="{E47F234B-45D1-4C73-81AA-A0293FEC714D}"/>
                </a:ext>
              </a:extLst>
            </p:cNvPr>
            <p:cNvCxnSpPr>
              <a:cxnSpLocks noChangeShapeType="1"/>
              <a:stCxn id="12" idx="1"/>
              <a:endCxn id="6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03">
              <a:extLst>
                <a:ext uri="{FF2B5EF4-FFF2-40B4-BE49-F238E27FC236}">
                  <a16:creationId xmlns:a16="http://schemas.microsoft.com/office/drawing/2014/main" id="{0BFAABE1-4DEF-4829-BC85-36F32283B6C1}"/>
                </a:ext>
              </a:extLst>
            </p:cNvPr>
            <p:cNvCxnSpPr>
              <a:cxnSpLocks noChangeShapeType="1"/>
              <a:stCxn id="8" idx="6"/>
              <a:endCxn id="12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04">
              <a:extLst>
                <a:ext uri="{FF2B5EF4-FFF2-40B4-BE49-F238E27FC236}">
                  <a16:creationId xmlns:a16="http://schemas.microsoft.com/office/drawing/2014/main" id="{9BA74F86-BC1E-46BF-BCD1-163DCDA6CA46}"/>
                </a:ext>
              </a:extLst>
            </p:cNvPr>
            <p:cNvCxnSpPr>
              <a:cxnSpLocks noChangeShapeType="1"/>
              <a:stCxn id="12" idx="4"/>
              <a:endCxn id="9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105">
              <a:extLst>
                <a:ext uri="{FF2B5EF4-FFF2-40B4-BE49-F238E27FC236}">
                  <a16:creationId xmlns:a16="http://schemas.microsoft.com/office/drawing/2014/main" id="{528E058B-2E32-4F55-A65D-ACD35C46024D}"/>
                </a:ext>
              </a:extLst>
            </p:cNvPr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06">
              <a:extLst>
                <a:ext uri="{FF2B5EF4-FFF2-40B4-BE49-F238E27FC236}">
                  <a16:creationId xmlns:a16="http://schemas.microsoft.com/office/drawing/2014/main" id="{B356BD6A-74DA-4770-91AE-03BD2E2C8D23}"/>
                </a:ext>
              </a:extLst>
            </p:cNvPr>
            <p:cNvCxnSpPr>
              <a:cxnSpLocks noChangeShapeType="1"/>
              <a:stCxn id="10" idx="5"/>
              <a:endCxn id="9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07">
              <a:extLst>
                <a:ext uri="{FF2B5EF4-FFF2-40B4-BE49-F238E27FC236}">
                  <a16:creationId xmlns:a16="http://schemas.microsoft.com/office/drawing/2014/main" id="{73FDD98D-606C-4F07-A5DE-39BEF21782A3}"/>
                </a:ext>
              </a:extLst>
            </p:cNvPr>
            <p:cNvCxnSpPr>
              <a:cxnSpLocks noChangeShapeType="1"/>
              <a:stCxn id="11" idx="7"/>
              <a:endCxn id="7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08">
              <a:extLst>
                <a:ext uri="{FF2B5EF4-FFF2-40B4-BE49-F238E27FC236}">
                  <a16:creationId xmlns:a16="http://schemas.microsoft.com/office/drawing/2014/main" id="{5A195183-480B-4806-BCB7-F006F5083AFC}"/>
                </a:ext>
              </a:extLst>
            </p:cNvPr>
            <p:cNvCxnSpPr>
              <a:cxnSpLocks noChangeShapeType="1"/>
              <a:stCxn id="11" idx="6"/>
              <a:endCxn id="10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109">
              <a:extLst>
                <a:ext uri="{FF2B5EF4-FFF2-40B4-BE49-F238E27FC236}">
                  <a16:creationId xmlns:a16="http://schemas.microsoft.com/office/drawing/2014/main" id="{6EE2434B-99FC-4C1F-A46F-C5FAF3211513}"/>
                </a:ext>
              </a:extLst>
            </p:cNvPr>
            <p:cNvCxnSpPr>
              <a:cxnSpLocks noChangeShapeType="1"/>
              <a:stCxn id="9" idx="2"/>
              <a:endCxn id="11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110">
              <a:extLst>
                <a:ext uri="{FF2B5EF4-FFF2-40B4-BE49-F238E27FC236}">
                  <a16:creationId xmlns:a16="http://schemas.microsoft.com/office/drawing/2014/main" id="{B5C1B067-62D9-4C16-BB3B-2068D035603A}"/>
                </a:ext>
              </a:extLst>
            </p:cNvPr>
            <p:cNvCxnSpPr>
              <a:cxnSpLocks noChangeShapeType="1"/>
              <a:stCxn id="7" idx="7"/>
              <a:endCxn id="12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287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0CA6-6195-496F-B752-153C6AD3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Maximal subgraph </a:t>
            </a:r>
            <a:r>
              <a:rPr lang="en-US" altLang="en-US" dirty="0"/>
              <a:t>is the largest possible subgraph such that each vertex can reach all other vertices in the subgraph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C5BD-7546-4565-AC5B-DFFB082B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28531-1FF6-4169-9C64-C0EB479D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sz="4000" dirty="0"/>
              <a:t>Strongly Connected Components</a:t>
            </a:r>
            <a:endParaRPr lang="en-MY"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9CD92-3F4F-48AD-815B-55FB70C3F4BD}"/>
              </a:ext>
            </a:extLst>
          </p:cNvPr>
          <p:cNvSpPr/>
          <p:nvPr/>
        </p:nvSpPr>
        <p:spPr>
          <a:xfrm>
            <a:off x="4458905" y="37142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Is this a maximal sub-graph?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F8D815-0B63-4D71-89F4-3DE4EA39E884}"/>
              </a:ext>
            </a:extLst>
          </p:cNvPr>
          <p:cNvSpPr txBox="1"/>
          <p:nvPr/>
        </p:nvSpPr>
        <p:spPr>
          <a:xfrm>
            <a:off x="6464942" y="4210442"/>
            <a:ext cx="192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No, because </a:t>
            </a:r>
            <a:r>
              <a:rPr lang="en-MY" i="1" dirty="0">
                <a:solidFill>
                  <a:srgbClr val="FF0000"/>
                </a:solidFill>
              </a:rPr>
              <a:t>b</a:t>
            </a:r>
            <a:r>
              <a:rPr lang="en-MY" dirty="0">
                <a:solidFill>
                  <a:srgbClr val="FF0000"/>
                </a:solidFill>
              </a:rPr>
              <a:t> cannot reach </a:t>
            </a:r>
            <a:r>
              <a:rPr lang="en-MY" i="1" dirty="0">
                <a:solidFill>
                  <a:srgbClr val="FF0000"/>
                </a:solidFill>
              </a:rPr>
              <a:t>g</a:t>
            </a:r>
            <a:r>
              <a:rPr lang="en-MY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5" name="Oval 92">
            <a:extLst>
              <a:ext uri="{FF2B5EF4-FFF2-40B4-BE49-F238E27FC236}">
                <a16:creationId xmlns:a16="http://schemas.microsoft.com/office/drawing/2014/main" id="{E1308F85-24CF-47EF-B242-47692C99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018" y="4247597"/>
            <a:ext cx="389662" cy="3825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6" name="Oval 93">
            <a:extLst>
              <a:ext uri="{FF2B5EF4-FFF2-40B4-BE49-F238E27FC236}">
                <a16:creationId xmlns:a16="http://schemas.microsoft.com/office/drawing/2014/main" id="{605A788C-68BD-48BC-821C-3CDC7F8F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91" y="5347938"/>
            <a:ext cx="389662" cy="3825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47" name="Oval 94">
            <a:extLst>
              <a:ext uri="{FF2B5EF4-FFF2-40B4-BE49-F238E27FC236}">
                <a16:creationId xmlns:a16="http://schemas.microsoft.com/office/drawing/2014/main" id="{4BCE8C4B-53E5-4603-9456-3A76F4CD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992" y="4660477"/>
            <a:ext cx="389662" cy="3825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48" name="Oval 95">
            <a:extLst>
              <a:ext uri="{FF2B5EF4-FFF2-40B4-BE49-F238E27FC236}">
                <a16:creationId xmlns:a16="http://schemas.microsoft.com/office/drawing/2014/main" id="{53BFBBB0-293D-4421-96B2-1844351B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45" y="6073759"/>
            <a:ext cx="389662" cy="3825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49" name="Oval 96">
            <a:extLst>
              <a:ext uri="{FF2B5EF4-FFF2-40B4-BE49-F238E27FC236}">
                <a16:creationId xmlns:a16="http://schemas.microsoft.com/office/drawing/2014/main" id="{5BC68B53-CA1E-4360-A029-B560D3A3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569" y="5602329"/>
            <a:ext cx="388653" cy="3825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50" name="Oval 97">
            <a:extLst>
              <a:ext uri="{FF2B5EF4-FFF2-40B4-BE49-F238E27FC236}">
                <a16:creationId xmlns:a16="http://schemas.microsoft.com/office/drawing/2014/main" id="{C263A7A2-EE08-4AC1-AED2-1FD5B687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107" y="6183793"/>
            <a:ext cx="389662" cy="3825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51" name="Oval 98">
            <a:extLst>
              <a:ext uri="{FF2B5EF4-FFF2-40B4-BE49-F238E27FC236}">
                <a16:creationId xmlns:a16="http://schemas.microsoft.com/office/drawing/2014/main" id="{D4C026E8-8847-44EE-A7BB-8B99477F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741" y="4514102"/>
            <a:ext cx="389662" cy="3825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cxnSp>
        <p:nvCxnSpPr>
          <p:cNvPr id="52" name="AutoShape 99">
            <a:extLst>
              <a:ext uri="{FF2B5EF4-FFF2-40B4-BE49-F238E27FC236}">
                <a16:creationId xmlns:a16="http://schemas.microsoft.com/office/drawing/2014/main" id="{76489174-1DAC-4218-ADBC-73FADCC6C748}"/>
              </a:ext>
            </a:extLst>
          </p:cNvPr>
          <p:cNvCxnSpPr>
            <a:cxnSpLocks noChangeShapeType="1"/>
            <a:stCxn id="45" idx="4"/>
            <a:endCxn id="50" idx="0"/>
          </p:cNvCxnSpPr>
          <p:nvPr/>
        </p:nvCxnSpPr>
        <p:spPr bwMode="auto">
          <a:xfrm flipH="1">
            <a:off x="3068938" y="4654420"/>
            <a:ext cx="96911" cy="15051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1">
            <a:extLst>
              <a:ext uri="{FF2B5EF4-FFF2-40B4-BE49-F238E27FC236}">
                <a16:creationId xmlns:a16="http://schemas.microsoft.com/office/drawing/2014/main" id="{F7A145D7-893A-4582-BEF0-A2506EA20BE4}"/>
              </a:ext>
            </a:extLst>
          </p:cNvPr>
          <p:cNvCxnSpPr>
            <a:cxnSpLocks noChangeShapeType="1"/>
            <a:stCxn id="45" idx="6"/>
            <a:endCxn id="47" idx="2"/>
          </p:cNvCxnSpPr>
          <p:nvPr/>
        </p:nvCxnSpPr>
        <p:spPr bwMode="auto">
          <a:xfrm>
            <a:off x="3383898" y="4440409"/>
            <a:ext cx="1051886" cy="4128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102">
            <a:extLst>
              <a:ext uri="{FF2B5EF4-FFF2-40B4-BE49-F238E27FC236}">
                <a16:creationId xmlns:a16="http://schemas.microsoft.com/office/drawing/2014/main" id="{FB54EF07-7718-48D2-A2A1-9A085D165347}"/>
              </a:ext>
            </a:extLst>
          </p:cNvPr>
          <p:cNvCxnSpPr>
            <a:cxnSpLocks noChangeShapeType="1"/>
            <a:stCxn id="51" idx="1"/>
            <a:endCxn id="45" idx="7"/>
          </p:cNvCxnSpPr>
          <p:nvPr/>
        </p:nvCxnSpPr>
        <p:spPr bwMode="auto">
          <a:xfrm flipH="1" flipV="1">
            <a:off x="3303139" y="4279901"/>
            <a:ext cx="2356143" cy="26650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" name="AutoShape 103">
            <a:extLst>
              <a:ext uri="{FF2B5EF4-FFF2-40B4-BE49-F238E27FC236}">
                <a16:creationId xmlns:a16="http://schemas.microsoft.com/office/drawing/2014/main" id="{983ABBC1-B3B6-4CF2-A97D-2AB481B2E34D}"/>
              </a:ext>
            </a:extLst>
          </p:cNvPr>
          <p:cNvCxnSpPr>
            <a:cxnSpLocks noChangeShapeType="1"/>
            <a:stCxn id="47" idx="6"/>
            <a:endCxn id="51" idx="2"/>
          </p:cNvCxnSpPr>
          <p:nvPr/>
        </p:nvCxnSpPr>
        <p:spPr bwMode="auto">
          <a:xfrm flipV="1">
            <a:off x="4870873" y="4706914"/>
            <a:ext cx="707651" cy="14637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" name="AutoShape 104">
            <a:extLst>
              <a:ext uri="{FF2B5EF4-FFF2-40B4-BE49-F238E27FC236}">
                <a16:creationId xmlns:a16="http://schemas.microsoft.com/office/drawing/2014/main" id="{14B0F0E7-542F-4D20-92F3-979362B7BB33}"/>
              </a:ext>
            </a:extLst>
          </p:cNvPr>
          <p:cNvCxnSpPr>
            <a:cxnSpLocks noChangeShapeType="1"/>
            <a:stCxn id="51" idx="4"/>
            <a:endCxn id="48" idx="0"/>
          </p:cNvCxnSpPr>
          <p:nvPr/>
        </p:nvCxnSpPr>
        <p:spPr bwMode="auto">
          <a:xfrm>
            <a:off x="5796572" y="4920925"/>
            <a:ext cx="32304" cy="112860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AutoShape 105">
            <a:extLst>
              <a:ext uri="{FF2B5EF4-FFF2-40B4-BE49-F238E27FC236}">
                <a16:creationId xmlns:a16="http://schemas.microsoft.com/office/drawing/2014/main" id="{D67F9426-8351-4A63-8F01-FD76D26B39B8}"/>
              </a:ext>
            </a:extLst>
          </p:cNvPr>
          <p:cNvCxnSpPr>
            <a:cxnSpLocks noChangeShapeType="1"/>
            <a:stCxn id="46" idx="6"/>
            <a:endCxn id="49" idx="2"/>
          </p:cNvCxnSpPr>
          <p:nvPr/>
        </p:nvCxnSpPr>
        <p:spPr bwMode="auto">
          <a:xfrm>
            <a:off x="4264171" y="5540750"/>
            <a:ext cx="551180" cy="25439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AutoShape 106">
            <a:extLst>
              <a:ext uri="{FF2B5EF4-FFF2-40B4-BE49-F238E27FC236}">
                <a16:creationId xmlns:a16="http://schemas.microsoft.com/office/drawing/2014/main" id="{052B6AE9-C2A9-4DB8-851C-6ED6AE15A817}"/>
              </a:ext>
            </a:extLst>
          </p:cNvPr>
          <p:cNvCxnSpPr>
            <a:cxnSpLocks noChangeShapeType="1"/>
            <a:stCxn id="49" idx="5"/>
            <a:endCxn id="48" idx="1"/>
          </p:cNvCxnSpPr>
          <p:nvPr/>
        </p:nvCxnSpPr>
        <p:spPr bwMode="auto">
          <a:xfrm>
            <a:off x="5170690" y="5952621"/>
            <a:ext cx="520895" cy="1524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07">
            <a:extLst>
              <a:ext uri="{FF2B5EF4-FFF2-40B4-BE49-F238E27FC236}">
                <a16:creationId xmlns:a16="http://schemas.microsoft.com/office/drawing/2014/main" id="{62A33A6B-93E7-43FA-A0BE-C79435643357}"/>
              </a:ext>
            </a:extLst>
          </p:cNvPr>
          <p:cNvCxnSpPr>
            <a:cxnSpLocks noChangeShapeType="1"/>
            <a:stCxn id="50" idx="7"/>
            <a:endCxn id="46" idx="3"/>
          </p:cNvCxnSpPr>
          <p:nvPr/>
        </p:nvCxnSpPr>
        <p:spPr bwMode="auto">
          <a:xfrm flipV="1">
            <a:off x="3206228" y="5698230"/>
            <a:ext cx="702603" cy="51786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AutoShape 108">
            <a:extLst>
              <a:ext uri="{FF2B5EF4-FFF2-40B4-BE49-F238E27FC236}">
                <a16:creationId xmlns:a16="http://schemas.microsoft.com/office/drawing/2014/main" id="{DE8A82BA-6107-4F9B-9A63-1933BCD57621}"/>
              </a:ext>
            </a:extLst>
          </p:cNvPr>
          <p:cNvCxnSpPr>
            <a:cxnSpLocks noChangeShapeType="1"/>
            <a:stCxn id="50" idx="6"/>
            <a:endCxn id="49" idx="3"/>
          </p:cNvCxnSpPr>
          <p:nvPr/>
        </p:nvCxnSpPr>
        <p:spPr bwMode="auto">
          <a:xfrm flipV="1">
            <a:off x="3285978" y="5952621"/>
            <a:ext cx="1609123" cy="422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109">
            <a:extLst>
              <a:ext uri="{FF2B5EF4-FFF2-40B4-BE49-F238E27FC236}">
                <a16:creationId xmlns:a16="http://schemas.microsoft.com/office/drawing/2014/main" id="{CE4C0207-B695-44C7-869C-8DD6E5F06A0E}"/>
              </a:ext>
            </a:extLst>
          </p:cNvPr>
          <p:cNvCxnSpPr>
            <a:cxnSpLocks noChangeShapeType="1"/>
            <a:stCxn id="48" idx="2"/>
            <a:endCxn id="50" idx="5"/>
          </p:cNvCxnSpPr>
          <p:nvPr/>
        </p:nvCxnSpPr>
        <p:spPr bwMode="auto">
          <a:xfrm flipH="1">
            <a:off x="3206228" y="6265562"/>
            <a:ext cx="2405608" cy="2685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777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734E-581B-4B47-8525-1102E48D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Cycle Detection for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53D2-43F5-4392-A51A-5CA1EA8D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94CC9-A249-458C-A605-49948295C257}"/>
              </a:ext>
            </a:extLst>
          </p:cNvPr>
          <p:cNvSpPr/>
          <p:nvPr/>
        </p:nvSpPr>
        <p:spPr bwMode="auto">
          <a:xfrm>
            <a:off x="4953000" y="2536541"/>
            <a:ext cx="4090988" cy="36861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4DEF141-587F-4F82-907A-F26900D6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3150904"/>
            <a:ext cx="2303463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a	b	c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endParaRPr lang="en-US" sz="1800" dirty="0">
              <a:latin typeface="Arial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d	e	f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endParaRPr lang="en-US" sz="1800" dirty="0">
              <a:latin typeface="Arial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g	h 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DF38239-EACD-4528-8EDD-76BC8377A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588" y="3342991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1FAAB19-23A9-47F3-9539-7E18C4DBE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4187541"/>
            <a:ext cx="307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9D01D494-716D-46C6-8BE3-6A81BB3C6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3" y="4303429"/>
            <a:ext cx="7302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F511EF9-355A-4231-9E92-AC193CEEE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4303429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693D041E-9493-459F-8C44-4F9ECB385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913" y="3496979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9295130A-AB1F-4D49-8C0D-9C19435431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7350" y="3496979"/>
            <a:ext cx="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7AFCC039-7A7C-4395-85EB-D4D0176C13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2363" y="3458879"/>
            <a:ext cx="157480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A9C51213-4B25-4C50-A56A-D92864428352}"/>
              </a:ext>
            </a:extLst>
          </p:cNvPr>
          <p:cNvSpPr>
            <a:spLocks/>
          </p:cNvSpPr>
          <p:nvPr/>
        </p:nvSpPr>
        <p:spPr bwMode="auto">
          <a:xfrm>
            <a:off x="6202363" y="2922304"/>
            <a:ext cx="1651000" cy="27463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12CE2896-0532-4F47-8303-AE5914165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4263" y="3496979"/>
            <a:ext cx="69215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1BCD7D5C-B81D-4B03-AFCB-F8638E94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1509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(1)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526B9710-EFD3-42AA-BF8E-B704E452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16836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38806FDC-FCD5-4DEB-8A6B-F5C18B60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509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B5B99B5D-EBAF-4D13-8B04-A8D97C5F5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31509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25854DDF-3821-4C75-BC74-490B22C4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397481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7ABFF8B1-CF45-4DD5-B14B-AE2CFD71C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397481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FC30E16F-9EC2-4BD1-B981-09A7890CA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97481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1A782D0B-3E15-4CB7-8B84-8C7E8F4B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80349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2B1D1B2D-CBF0-49C6-AFBB-C2576CCAE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3150904"/>
            <a:ext cx="766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(0,a)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B2F90D75-6173-48EC-ABB9-14ED050E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3974816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(0,b)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0CD3AC2A-7E27-48B6-949E-FE08F8726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3342991"/>
            <a:ext cx="3063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E37564A1-56B5-45A2-BB25-11C7E4E0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974816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(0,g)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884B213-8398-4197-BD9A-717BABFC4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913" y="3496979"/>
            <a:ext cx="0" cy="500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C9EFA5D-5090-455C-80A0-3089BA5E4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480349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(0,e)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BCFAC0C8-E254-4786-9B7A-1A86E6FA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3150904"/>
            <a:ext cx="804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(0,a)</a:t>
            </a: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CDC2D79A-9C5E-43C0-B9E3-712DED48E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4303429"/>
            <a:ext cx="0" cy="500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98B7BCB5-049F-4E3F-A9DE-E5B7C481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019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(0)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CB644749-29EF-45B0-B107-140620C2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48019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(8)</a:t>
            </a: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A415B1CD-84D5-4B80-A33A-096A7B96B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265329"/>
            <a:ext cx="6540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1431F418-F371-4371-A008-443B8B859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4638" y="4993991"/>
            <a:ext cx="26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9595A2F-2B90-4C71-B7A6-889D99EED3EF}"/>
              </a:ext>
            </a:extLst>
          </p:cNvPr>
          <p:cNvSpPr>
            <a:spLocks/>
          </p:cNvSpPr>
          <p:nvPr/>
        </p:nvSpPr>
        <p:spPr bwMode="auto">
          <a:xfrm>
            <a:off x="6202363" y="2920716"/>
            <a:ext cx="1651000" cy="274638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F45118FF-3656-4FCB-A219-60131DE5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3974816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(0,c)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86B00F13-AA32-48B8-902B-13FD522034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7350" y="3496979"/>
            <a:ext cx="0" cy="460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97F7886B-34FA-4351-A86F-9D1014B85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3" y="4301841"/>
            <a:ext cx="730250" cy="538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BE1BED87-C92B-4827-B0AA-4F93BA24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5260691"/>
            <a:ext cx="3429000" cy="36933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1" i="1" dirty="0"/>
              <a:t>cycle detected</a:t>
            </a:r>
            <a:r>
              <a:rPr lang="en-US" sz="1800" b="1" dirty="0"/>
              <a:t>:</a:t>
            </a:r>
            <a:r>
              <a:rPr lang="en-US" sz="1800" b="1" i="1" dirty="0"/>
              <a:t> </a:t>
            </a:r>
            <a:r>
              <a:rPr lang="en-US" sz="1800" dirty="0">
                <a:latin typeface="Arial Unicode MS" pitchFamily="34" charset="-128"/>
              </a:rPr>
              <a:t>d – e – g – d</a:t>
            </a:r>
            <a:endParaRPr lang="en-US" sz="1800" b="1" i="1" dirty="0"/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CF84423A-8635-424E-80A8-EEFF20F5A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3150904"/>
            <a:ext cx="766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(2,a)</a:t>
            </a:r>
          </a:p>
        </p:txBody>
      </p:sp>
      <p:sp>
        <p:nvSpPr>
          <p:cNvPr id="43" name="Text Box 23">
            <a:extLst>
              <a:ext uri="{FF2B5EF4-FFF2-40B4-BE49-F238E27FC236}">
                <a16:creationId xmlns:a16="http://schemas.microsoft.com/office/drawing/2014/main" id="{78A8A448-1B7E-4AAC-A338-A8FBCBAB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3974816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(3,b)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2056F64B-4F84-4AC9-93F5-0F2B58C9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480190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(4,e)</a:t>
            </a:r>
          </a:p>
        </p:txBody>
      </p:sp>
      <p:sp>
        <p:nvSpPr>
          <p:cNvPr id="45" name="Text Box 25">
            <a:extLst>
              <a:ext uri="{FF2B5EF4-FFF2-40B4-BE49-F238E27FC236}">
                <a16:creationId xmlns:a16="http://schemas.microsoft.com/office/drawing/2014/main" id="{C8C64094-3A96-4693-8760-DA768FC8A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974816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(5,g)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5FFD79D4-C3B3-4045-B454-FCE8D649C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3974816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(3,d)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9B83AC96-6626-4AD7-BF51-7A0619444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974816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(∞,g)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0B326686-4C77-4F7B-AF01-738B42E83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80190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(∞,e)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836501C4-73BD-433E-A785-68A544CFE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3974816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(∞,d)</a:t>
            </a:r>
          </a:p>
        </p:txBody>
      </p:sp>
      <p:sp>
        <p:nvSpPr>
          <p:cNvPr id="50" name="Text Box 29">
            <a:extLst>
              <a:ext uri="{FF2B5EF4-FFF2-40B4-BE49-F238E27FC236}">
                <a16:creationId xmlns:a16="http://schemas.microsoft.com/office/drawing/2014/main" id="{399CAE4A-7D81-41F7-AE00-2BDE43D6A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3150904"/>
            <a:ext cx="804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(6,a)</a:t>
            </a: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B195171A-3607-40F3-AFFA-C6C1A583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3974816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(7,c)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D56ED383-9E0C-4E8F-98A3-AA8DD47F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315090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(∞,a)</a:t>
            </a: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A87A4286-9723-48D8-B681-6B87617F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5684554"/>
            <a:ext cx="3230563" cy="36933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1" i="1" dirty="0"/>
              <a:t>cycle detected</a:t>
            </a:r>
            <a:r>
              <a:rPr lang="en-US" sz="1800" b="1" dirty="0"/>
              <a:t>:</a:t>
            </a:r>
            <a:r>
              <a:rPr lang="en-US" sz="1800" b="1" i="1" dirty="0"/>
              <a:t> </a:t>
            </a:r>
            <a:r>
              <a:rPr lang="en-US" sz="1800" dirty="0">
                <a:latin typeface="Arial Unicode MS" pitchFamily="34" charset="-128"/>
              </a:rPr>
              <a:t>f – a – c – f</a:t>
            </a:r>
            <a:endParaRPr lang="en-US" sz="1800" b="1" i="1" dirty="0"/>
          </a:p>
        </p:txBody>
      </p:sp>
      <p:sp>
        <p:nvSpPr>
          <p:cNvPr id="54" name="Text Box 25">
            <a:extLst>
              <a:ext uri="{FF2B5EF4-FFF2-40B4-BE49-F238E27FC236}">
                <a16:creationId xmlns:a16="http://schemas.microsoft.com/office/drawing/2014/main" id="{CC39882E-38CD-4464-B1F4-ED13076F9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395735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(∞,c)</a:t>
            </a:r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775872C6-2367-423D-887A-1A5FDA3E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3" y="315090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(∞,a)</a:t>
            </a: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D05F33D6-C093-40A6-8E7C-25E9D637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15090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(∞,f)</a:t>
            </a:r>
          </a:p>
        </p:txBody>
      </p:sp>
      <p:sp>
        <p:nvSpPr>
          <p:cNvPr id="57" name="Text Box 32">
            <a:extLst>
              <a:ext uri="{FF2B5EF4-FFF2-40B4-BE49-F238E27FC236}">
                <a16:creationId xmlns:a16="http://schemas.microsoft.com/office/drawing/2014/main" id="{6669DF1A-19A8-4A30-93F9-F28C3A352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019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(∞)</a:t>
            </a:r>
          </a:p>
        </p:txBody>
      </p:sp>
      <p:sp>
        <p:nvSpPr>
          <p:cNvPr id="58" name="Text Box 14">
            <a:extLst>
              <a:ext uri="{FF2B5EF4-FFF2-40B4-BE49-F238E27FC236}">
                <a16:creationId xmlns:a16="http://schemas.microsoft.com/office/drawing/2014/main" id="{964E1184-5A10-4B97-BB5E-585D293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150904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(1,f)</a:t>
            </a:r>
          </a:p>
        </p:txBody>
      </p:sp>
      <p:sp>
        <p:nvSpPr>
          <p:cNvPr id="5" name="Text Box 42">
            <a:extLst>
              <a:ext uri="{FF2B5EF4-FFF2-40B4-BE49-F238E27FC236}">
                <a16:creationId xmlns:a16="http://schemas.microsoft.com/office/drawing/2014/main" id="{9EE42675-057A-490E-A478-0720B1101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746" y="1649058"/>
            <a:ext cx="4992687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>
                <a:latin typeface="Courier New" pitchFamily="49" charset="0"/>
              </a:rPr>
              <a:t>digraphCycleDetectionDFS</a:t>
            </a:r>
            <a:r>
              <a:rPr lang="en-US" sz="1800" b="1" dirty="0">
                <a:latin typeface="Courier New" pitchFamily="49" charset="0"/>
              </a:rPr>
              <a:t>(v)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</a:t>
            </a:r>
            <a:r>
              <a:rPr lang="en-US" sz="1800" b="1" i="1" dirty="0" err="1"/>
              <a:t>num</a:t>
            </a:r>
            <a:r>
              <a:rPr lang="en-US" sz="1800" b="1" dirty="0"/>
              <a:t>(</a:t>
            </a:r>
            <a:r>
              <a:rPr lang="en-US" sz="1800" b="1" dirty="0">
                <a:latin typeface="Courier New" pitchFamily="49" charset="0"/>
              </a:rPr>
              <a:t>v</a:t>
            </a:r>
            <a:r>
              <a:rPr lang="en-US" sz="1800" b="1" dirty="0"/>
              <a:t>) =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</a:t>
            </a:r>
            <a:r>
              <a:rPr lang="en-US" sz="1800" b="1" dirty="0">
                <a:latin typeface="Courier New" pitchFamily="49" charset="0"/>
              </a:rPr>
              <a:t>for</a:t>
            </a:r>
            <a:r>
              <a:rPr lang="en-US" sz="1800" b="1" dirty="0"/>
              <a:t> </a:t>
            </a:r>
            <a:r>
              <a:rPr lang="en-US" sz="1800" b="1" i="1" dirty="0"/>
              <a:t>all vertices</a:t>
            </a:r>
            <a:r>
              <a:rPr lang="en-US" sz="1800" b="1" dirty="0"/>
              <a:t> </a:t>
            </a:r>
            <a:r>
              <a:rPr lang="en-US" sz="1800" b="1" dirty="0">
                <a:latin typeface="Courier New" pitchFamily="49" charset="0"/>
              </a:rPr>
              <a:t>u</a:t>
            </a:r>
            <a:r>
              <a:rPr lang="en-US" sz="1800" b="1" dirty="0"/>
              <a:t> </a:t>
            </a:r>
            <a:r>
              <a:rPr lang="en-US" sz="1800" b="1" i="1" dirty="0"/>
              <a:t>adjacent to</a:t>
            </a:r>
            <a:r>
              <a:rPr lang="en-US" sz="1800" b="1" dirty="0"/>
              <a:t> </a:t>
            </a:r>
            <a:r>
              <a:rPr lang="en-US" sz="1800" b="1" dirty="0">
                <a:latin typeface="Courier New" pitchFamily="49" charset="0"/>
              </a:rPr>
              <a:t>v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 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b="1" dirty="0"/>
              <a:t> </a:t>
            </a:r>
            <a:r>
              <a:rPr lang="en-US" sz="1800" b="1" i="1" dirty="0" err="1"/>
              <a:t>num</a:t>
            </a:r>
            <a:r>
              <a:rPr lang="en-US" sz="1800" b="1" dirty="0"/>
              <a:t>(</a:t>
            </a:r>
            <a:r>
              <a:rPr lang="en-US" sz="1800" b="1" dirty="0">
                <a:latin typeface="Courier New" pitchFamily="49" charset="0"/>
              </a:rPr>
              <a:t>u</a:t>
            </a:r>
            <a:r>
              <a:rPr lang="en-US" sz="1800" b="1" dirty="0"/>
              <a:t>) </a:t>
            </a:r>
            <a:r>
              <a:rPr lang="en-US" sz="1800" b="1" i="1" dirty="0"/>
              <a:t>is</a:t>
            </a:r>
            <a:r>
              <a:rPr lang="en-US" sz="1800" b="1" dirty="0"/>
              <a:t> </a:t>
            </a:r>
            <a:r>
              <a:rPr lang="en-US" sz="1800" b="1" dirty="0">
                <a:latin typeface="Courier New" pitchFamily="49" charset="0"/>
              </a:rPr>
              <a:t>0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           </a:t>
            </a:r>
            <a:r>
              <a:rPr lang="en-US" sz="1800" b="1" i="1" dirty="0" err="1"/>
              <a:t>pred</a:t>
            </a:r>
            <a:r>
              <a:rPr lang="en-US" sz="1800" b="1" dirty="0"/>
              <a:t>(</a:t>
            </a:r>
            <a:r>
              <a:rPr lang="en-US" sz="1800" b="1" dirty="0">
                <a:latin typeface="Courier New" pitchFamily="49" charset="0"/>
              </a:rPr>
              <a:t>u</a:t>
            </a:r>
            <a:r>
              <a:rPr lang="en-US" sz="1800" b="1" dirty="0"/>
              <a:t>) = </a:t>
            </a:r>
            <a:r>
              <a:rPr lang="en-US" sz="1800" b="1" dirty="0">
                <a:latin typeface="Courier New" pitchFamily="49" charset="0"/>
              </a:rPr>
              <a:t>v;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           </a:t>
            </a:r>
            <a:r>
              <a:rPr lang="en-US" sz="1800" b="1" dirty="0" err="1">
                <a:latin typeface="Courier New" pitchFamily="49" charset="0"/>
              </a:rPr>
              <a:t>digraphCycleDetectionDFS</a:t>
            </a:r>
            <a:r>
              <a:rPr lang="en-US" sz="1800" b="1" dirty="0">
                <a:latin typeface="Courier New" pitchFamily="49" charset="0"/>
              </a:rPr>
              <a:t>(u);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     </a:t>
            </a:r>
            <a:r>
              <a:rPr lang="en-US" sz="1800" b="1" dirty="0">
                <a:latin typeface="Courier New" pitchFamily="49" charset="0"/>
              </a:rPr>
              <a:t>else</a:t>
            </a:r>
            <a:r>
              <a:rPr lang="en-US" sz="1800" b="1" dirty="0"/>
              <a:t>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b="1" dirty="0"/>
              <a:t> </a:t>
            </a:r>
            <a:r>
              <a:rPr lang="en-US" sz="1800" b="1" i="1" dirty="0" err="1"/>
              <a:t>num</a:t>
            </a:r>
            <a:r>
              <a:rPr lang="en-US" sz="1800" b="1" dirty="0"/>
              <a:t>(</a:t>
            </a:r>
            <a:r>
              <a:rPr lang="en-US" sz="1800" b="1" dirty="0">
                <a:latin typeface="Courier New" pitchFamily="49" charset="0"/>
              </a:rPr>
              <a:t>u</a:t>
            </a:r>
            <a:r>
              <a:rPr lang="en-US" sz="1800" b="1" dirty="0"/>
              <a:t>) </a:t>
            </a:r>
            <a:r>
              <a:rPr lang="en-US" sz="1800" b="1" i="1" dirty="0"/>
              <a:t>is not</a:t>
            </a:r>
            <a:r>
              <a:rPr lang="en-US" sz="1800" b="1" dirty="0"/>
              <a:t> ∞</a:t>
            </a:r>
            <a:endParaRPr lang="en-US" sz="1800" b="1" dirty="0">
              <a:cs typeface="Times New Roman" pitchFamily="18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           </a:t>
            </a:r>
            <a:r>
              <a:rPr lang="en-US" sz="1800" b="1" i="1" dirty="0" err="1"/>
              <a:t>pred</a:t>
            </a:r>
            <a:r>
              <a:rPr lang="en-US" sz="1800" b="1" dirty="0"/>
              <a:t>(</a:t>
            </a:r>
            <a:r>
              <a:rPr lang="en-US" sz="1800" b="1" dirty="0">
                <a:latin typeface="Courier New" pitchFamily="49" charset="0"/>
              </a:rPr>
              <a:t>u</a:t>
            </a:r>
            <a:r>
              <a:rPr lang="en-US" sz="1800" b="1" dirty="0"/>
              <a:t>) = </a:t>
            </a:r>
            <a:r>
              <a:rPr lang="en-US" sz="1800" b="1" dirty="0">
                <a:latin typeface="Courier New" pitchFamily="49" charset="0"/>
              </a:rPr>
              <a:t>v;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            </a:t>
            </a:r>
            <a:r>
              <a:rPr lang="en-US" sz="1800" b="1" i="1" dirty="0"/>
              <a:t>cycle detected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/>
              <a:t>    </a:t>
            </a:r>
            <a:r>
              <a:rPr lang="en-US" sz="1800" b="1" i="1" dirty="0" err="1"/>
              <a:t>num</a:t>
            </a:r>
            <a:r>
              <a:rPr lang="en-US" sz="1800" b="1" dirty="0"/>
              <a:t>(</a:t>
            </a:r>
            <a:r>
              <a:rPr lang="en-US" sz="1800" b="1" dirty="0">
                <a:latin typeface="Courier New" pitchFamily="49" charset="0"/>
              </a:rPr>
              <a:t>v</a:t>
            </a:r>
            <a:r>
              <a:rPr lang="en-US" sz="1800" b="1" dirty="0"/>
              <a:t>) = ∞</a:t>
            </a:r>
            <a:r>
              <a:rPr lang="en-US" sz="1800" b="1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15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 build="allAtOnce"/>
      <p:bldP spid="25" grpId="0"/>
      <p:bldP spid="25" grpId="1"/>
      <p:bldP spid="26" grpId="0"/>
      <p:bldP spid="26" grpId="1"/>
      <p:bldP spid="27" grpId="0" animBg="1"/>
      <p:bldP spid="28" grpId="0"/>
      <p:bldP spid="28" grpId="1"/>
      <p:bldP spid="29" grpId="0" animBg="1"/>
      <p:bldP spid="30" grpId="0"/>
      <p:bldP spid="30" grpId="1"/>
      <p:bldP spid="31" grpId="0"/>
      <p:bldP spid="31" grpId="1"/>
      <p:bldP spid="32" grpId="0" animBg="1"/>
      <p:bldP spid="33" grpId="0" build="allAtOnce"/>
      <p:bldP spid="34" grpId="0"/>
      <p:bldP spid="34" grpId="1"/>
      <p:bldP spid="35" grpId="0" animBg="1"/>
      <p:bldP spid="36" grpId="0" animBg="1"/>
      <p:bldP spid="37" grpId="0" animBg="1"/>
      <p:bldP spid="38" grpId="0"/>
      <p:bldP spid="38" grpId="1"/>
      <p:bldP spid="39" grpId="0" animBg="1"/>
      <p:bldP spid="40" grpId="0" animBg="1"/>
      <p:bldP spid="41" grpId="0" animBg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1" grpId="0"/>
      <p:bldP spid="51" grpId="1"/>
      <p:bldP spid="52" grpId="0"/>
      <p:bldP spid="53" grpId="0" animBg="1"/>
      <p:bldP spid="54" grpId="0"/>
      <p:bldP spid="55" grpId="0"/>
      <p:bldP spid="56" grpId="0"/>
      <p:bldP spid="57" grpId="0"/>
      <p:bldP spid="58" grpId="0"/>
      <p:bldP spid="5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06F2-DAA4-4983-8D3A-B9F5DBBC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3334-2B26-48F9-B4AB-17EAA5D6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Scenario:</a:t>
            </a:r>
          </a:p>
          <a:p>
            <a:pPr lvl="1"/>
            <a:r>
              <a:rPr lang="en-MY" dirty="0"/>
              <a:t>A public transportation company represents their bus routes using a digraph.</a:t>
            </a:r>
          </a:p>
          <a:p>
            <a:pPr lvl="1"/>
            <a:r>
              <a:rPr lang="en-MY" dirty="0"/>
              <a:t>If a customer wants to check if two locations are reachable, the transport company needs to perform a full search of the digraph.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D968-4853-4393-A26B-72AC2CB9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06F2-DAA4-4983-8D3A-B9F5DBBC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3334-2B26-48F9-B4AB-17EAA5D6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Example of bus route:</a:t>
            </a:r>
          </a:p>
          <a:p>
            <a:pPr lvl="1"/>
            <a:r>
              <a:rPr lang="en-MY" dirty="0"/>
              <a:t>To determine if V0 can reach V3, a graph traversal must be performed.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D968-4853-4393-A26B-72AC2CB9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 descr="Image result for digraph example">
            <a:extLst>
              <a:ext uri="{FF2B5EF4-FFF2-40B4-BE49-F238E27FC236}">
                <a16:creationId xmlns:a16="http://schemas.microsoft.com/office/drawing/2014/main" id="{1AEB40E1-3AD1-4A7B-8356-1EE9FF74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4" y="3501816"/>
            <a:ext cx="3424452" cy="32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D134F-F505-4A8B-B0A1-8D04F6969E37}"/>
              </a:ext>
            </a:extLst>
          </p:cNvPr>
          <p:cNvCxnSpPr/>
          <p:nvPr/>
        </p:nvCxnSpPr>
        <p:spPr bwMode="auto">
          <a:xfrm flipV="1">
            <a:off x="4114800" y="5257800"/>
            <a:ext cx="304800" cy="9906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D0F25F-5F4D-4C3C-8AD7-80D92434F86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0" y="4800602"/>
            <a:ext cx="950226" cy="15239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BC2EA-88E3-4157-BFF7-D1026A60A8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24400" y="3886200"/>
            <a:ext cx="1008514" cy="685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62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CC65-F4F7-44AB-BB1E-AAC91C2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9D21-2B5B-4AE5-A618-92DCFA51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this topic, we will:</a:t>
            </a:r>
          </a:p>
          <a:p>
            <a:pPr lvl="1"/>
            <a:r>
              <a:rPr lang="en-MY" dirty="0"/>
              <a:t>Learn about additional properties of digraphs and associated algorithms</a:t>
            </a:r>
          </a:p>
          <a:p>
            <a:pPr lvl="2"/>
            <a:r>
              <a:rPr lang="en-MY" dirty="0"/>
              <a:t>Reachability</a:t>
            </a:r>
          </a:p>
          <a:p>
            <a:pPr lvl="2"/>
            <a:r>
              <a:rPr lang="en-MY" dirty="0"/>
              <a:t>Connectivity</a:t>
            </a:r>
          </a:p>
          <a:p>
            <a:pPr lvl="2"/>
            <a:r>
              <a:rPr lang="en-MY" dirty="0"/>
              <a:t>Cycle detection</a:t>
            </a:r>
          </a:p>
          <a:p>
            <a:pPr lvl="2"/>
            <a:r>
              <a:rPr lang="en-MY" dirty="0"/>
              <a:t>Transitive closure</a:t>
            </a:r>
          </a:p>
          <a:p>
            <a:pPr lvl="2"/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2D65F-CD03-481E-95DD-452205F5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1E9-19AD-462D-94C6-EDE12DE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3AFAF-919E-4FF0-8A6D-4265C8ABF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If this query needs to be performed very often, a more convenient </a:t>
                </a:r>
                <a:r>
                  <a:rPr lang="en-MY" dirty="0">
                    <a:solidFill>
                      <a:schemeClr val="tx2">
                        <a:lumMod val="75000"/>
                      </a:schemeClr>
                    </a:solidFill>
                  </a:rPr>
                  <a:t>representation</a:t>
                </a:r>
                <a:r>
                  <a:rPr lang="en-MY" dirty="0"/>
                  <a:t> can be precomputed.</a:t>
                </a:r>
              </a:p>
              <a:p>
                <a:r>
                  <a:rPr lang="en-MY" dirty="0"/>
                  <a:t>Given a digraph G, the transitive closure of G is the digraph G* such that</a:t>
                </a:r>
              </a:p>
              <a:p>
                <a:pPr lvl="1"/>
                <a:r>
                  <a:rPr lang="en-MY" dirty="0"/>
                  <a:t>G* has the same vertices as G</a:t>
                </a:r>
              </a:p>
              <a:p>
                <a:pPr lvl="1"/>
                <a:r>
                  <a:rPr lang="en-MY" dirty="0"/>
                  <a:t>If G has a directed path from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MY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MY" dirty="0"/>
                  <a:t> (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MY" dirty="0"/>
                  <a:t>), G* has a directed edge from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MY" dirty="0"/>
                  <a:t> to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MY" dirty="0"/>
              </a:p>
              <a:p>
                <a:pPr lvl="1"/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3AFAF-919E-4FF0-8A6D-4265C8ABF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926" r="-3373" b="-296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3895-072D-4546-8278-8D97594F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9ABE-3516-41AE-904A-44D1189D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E9445-7EE1-445E-B296-24EAD7E6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990A5-D636-45B5-B47E-E236D66DFC4F}"/>
              </a:ext>
            </a:extLst>
          </p:cNvPr>
          <p:cNvSpPr txBox="1"/>
          <p:nvPr/>
        </p:nvSpPr>
        <p:spPr>
          <a:xfrm>
            <a:off x="800100" y="2534946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In other words,</a:t>
            </a:r>
          </a:p>
          <a:p>
            <a:endParaRPr lang="en-MY" dirty="0"/>
          </a:p>
          <a:p>
            <a:r>
              <a:rPr lang="en-MY" dirty="0"/>
              <a:t>If there is a </a:t>
            </a:r>
            <a:r>
              <a:rPr lang="en-MY" dirty="0">
                <a:solidFill>
                  <a:srgbClr val="FF0000"/>
                </a:solidFill>
              </a:rPr>
              <a:t>path</a:t>
            </a:r>
            <a:r>
              <a:rPr lang="en-MY" dirty="0"/>
              <a:t> between two vertices (that may consist of </a:t>
            </a:r>
            <a:r>
              <a:rPr lang="en-MY" dirty="0">
                <a:solidFill>
                  <a:srgbClr val="FF0000"/>
                </a:solidFill>
              </a:rPr>
              <a:t>multiple edges</a:t>
            </a:r>
            <a:r>
              <a:rPr lang="en-MY" dirty="0"/>
              <a:t>) </a:t>
            </a:r>
          </a:p>
          <a:p>
            <a:endParaRPr lang="en-MY" dirty="0"/>
          </a:p>
          <a:p>
            <a:r>
              <a:rPr lang="en-MY" dirty="0"/>
              <a:t>Then, there is a </a:t>
            </a:r>
            <a:r>
              <a:rPr lang="en-MY" dirty="0">
                <a:solidFill>
                  <a:srgbClr val="FF0000"/>
                </a:solidFill>
              </a:rPr>
              <a:t>directed edge </a:t>
            </a:r>
            <a:r>
              <a:rPr lang="en-MY" dirty="0"/>
              <a:t>between the two vertices in the modified graph, G*.</a:t>
            </a:r>
          </a:p>
        </p:txBody>
      </p:sp>
    </p:spTree>
    <p:extLst>
      <p:ext uri="{BB962C8B-B14F-4D97-AF65-F5344CB8AC3E}">
        <p14:creationId xmlns:p14="http://schemas.microsoft.com/office/powerpoint/2010/main" val="25258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B79-187E-4B33-A56E-BA65E434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5454F-0D80-4122-A9BD-694F3669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281E8F-E6B4-4585-B529-B7B107C4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52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944F5-4612-4DFE-8226-1B91D1AC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43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67CAC9-43D8-4647-B50F-FAA90169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608261-832F-43B9-9494-F819604E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86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EA683-D7B5-4F70-829B-97230F40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07EFC4F5-EF7D-457B-9CBB-0DD5C315DCBA}"/>
              </a:ext>
            </a:extLst>
          </p:cNvPr>
          <p:cNvCxnSpPr>
            <a:cxnSpLocks noChangeShapeType="1"/>
            <a:stCxn id="6" idx="7"/>
            <a:endCxn id="8" idx="2"/>
          </p:cNvCxnSpPr>
          <p:nvPr/>
        </p:nvCxnSpPr>
        <p:spPr bwMode="auto">
          <a:xfrm flipV="1">
            <a:off x="3438525" y="17716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C13DF25B-F071-4031-9FAB-8A18709F507C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3438525" y="25527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2F14497A-70E9-4B8C-B821-1430110BB1A6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4810125" y="177165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32666B7B-F7B5-4DB4-B0D7-6EA730EFAC02}"/>
              </a:ext>
            </a:extLst>
          </p:cNvPr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4572000" y="200977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88EB5436-0996-4D8A-A924-604E2BD34075}"/>
              </a:ext>
            </a:extLst>
          </p:cNvPr>
          <p:cNvCxnSpPr>
            <a:cxnSpLocks noChangeShapeType="1"/>
            <a:stCxn id="7" idx="6"/>
            <a:endCxn id="9" idx="3"/>
          </p:cNvCxnSpPr>
          <p:nvPr/>
        </p:nvCxnSpPr>
        <p:spPr bwMode="auto">
          <a:xfrm flipV="1">
            <a:off x="3514725" y="30861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2589643-7962-47FE-B7D7-BE664F9C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43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E9B53D-8AC7-42CB-A428-88456DDF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3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5125D2-AA6F-4E4A-BBCD-4F8412D3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40E0D6-53EE-46D9-BBE9-49049C58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76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FFDC84-A3FA-4A02-B83E-4AA4E2A7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C3EF184-5AB4-45C3-8978-7235F978E246}"/>
              </a:ext>
            </a:extLst>
          </p:cNvPr>
          <p:cNvCxnSpPr>
            <a:cxnSpLocks noChangeShapeType="1"/>
            <a:stCxn id="16" idx="7"/>
            <a:endCxn id="18" idx="2"/>
          </p:cNvCxnSpPr>
          <p:nvPr/>
        </p:nvCxnSpPr>
        <p:spPr bwMode="auto">
          <a:xfrm flipV="1">
            <a:off x="3438525" y="43624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9D8C3D97-2964-42C5-B313-3DE958FE0721}"/>
              </a:ext>
            </a:extLst>
          </p:cNvPr>
          <p:cNvCxnSpPr>
            <a:cxnSpLocks noChangeShapeType="1"/>
            <a:stCxn id="16" idx="5"/>
            <a:endCxn id="19" idx="2"/>
          </p:cNvCxnSpPr>
          <p:nvPr/>
        </p:nvCxnSpPr>
        <p:spPr bwMode="auto">
          <a:xfrm>
            <a:off x="3438525" y="51435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AC0AB1C-8D2F-49C6-981C-4C3720F2D328}"/>
              </a:ext>
            </a:extLst>
          </p:cNvPr>
          <p:cNvCxnSpPr>
            <a:cxnSpLocks noChangeShapeType="1"/>
            <a:stCxn id="18" idx="6"/>
            <a:endCxn id="20" idx="2"/>
          </p:cNvCxnSpPr>
          <p:nvPr/>
        </p:nvCxnSpPr>
        <p:spPr bwMode="auto">
          <a:xfrm>
            <a:off x="4810125" y="436245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85934584-547D-47AA-BC88-B9CA8E998671}"/>
              </a:ext>
            </a:extLst>
          </p:cNvPr>
          <p:cNvCxnSpPr>
            <a:cxnSpLocks noChangeShapeType="1"/>
            <a:stCxn id="19" idx="0"/>
            <a:endCxn id="18" idx="4"/>
          </p:cNvCxnSpPr>
          <p:nvPr/>
        </p:nvCxnSpPr>
        <p:spPr bwMode="auto">
          <a:xfrm flipV="1">
            <a:off x="4572000" y="460057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8E5CC3B9-81D9-4A39-93C0-3CB619EAAEFE}"/>
              </a:ext>
            </a:extLst>
          </p:cNvPr>
          <p:cNvCxnSpPr>
            <a:cxnSpLocks noChangeShapeType="1"/>
            <a:stCxn id="17" idx="6"/>
            <a:endCxn id="19" idx="3"/>
          </p:cNvCxnSpPr>
          <p:nvPr/>
        </p:nvCxnSpPr>
        <p:spPr bwMode="auto">
          <a:xfrm flipV="1">
            <a:off x="3514725" y="56769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B506CBFA-5C83-40EE-98FC-8AC736BE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498725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FBEC4A4-0130-4295-BE4C-5FD57588B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581025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8525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B79-187E-4B33-A56E-BA65E434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5454F-0D80-4122-A9BD-694F3669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E0EB3E6-4D7C-4E68-99C0-B06700B4E57D}"/>
              </a:ext>
            </a:extLst>
          </p:cNvPr>
          <p:cNvSpPr>
            <a:spLocks/>
          </p:cNvSpPr>
          <p:nvPr/>
        </p:nvSpPr>
        <p:spPr bwMode="auto">
          <a:xfrm>
            <a:off x="3429000" y="4438650"/>
            <a:ext cx="1854200" cy="1714500"/>
          </a:xfrm>
          <a:custGeom>
            <a:avLst/>
            <a:gdLst>
              <a:gd name="T0" fmla="*/ 0 w 1168"/>
              <a:gd name="T1" fmla="*/ 1008 h 1080"/>
              <a:gd name="T2" fmla="*/ 768 w 1168"/>
              <a:gd name="T3" fmla="*/ 1008 h 1080"/>
              <a:gd name="T4" fmla="*/ 1152 w 1168"/>
              <a:gd name="T5" fmla="*/ 576 h 1080"/>
              <a:gd name="T6" fmla="*/ 864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281E8F-E6B4-4585-B529-B7B107C4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52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944F5-4612-4DFE-8226-1B91D1AC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43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67CAC9-43D8-4647-B50F-FAA90169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608261-832F-43B9-9494-F819604E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86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EA683-D7B5-4F70-829B-97230F40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07EFC4F5-EF7D-457B-9CBB-0DD5C315DCBA}"/>
              </a:ext>
            </a:extLst>
          </p:cNvPr>
          <p:cNvCxnSpPr>
            <a:cxnSpLocks noChangeShapeType="1"/>
            <a:stCxn id="6" idx="7"/>
            <a:endCxn id="8" idx="2"/>
          </p:cNvCxnSpPr>
          <p:nvPr/>
        </p:nvCxnSpPr>
        <p:spPr bwMode="auto">
          <a:xfrm flipV="1">
            <a:off x="3438525" y="17716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C13DF25B-F071-4031-9FAB-8A18709F507C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3438525" y="25527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2F14497A-70E9-4B8C-B821-1430110BB1A6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4810125" y="177165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32666B7B-F7B5-4DB4-B0D7-6EA730EFAC02}"/>
              </a:ext>
            </a:extLst>
          </p:cNvPr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4572000" y="2009775"/>
            <a:ext cx="0" cy="6667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88EB5436-0996-4D8A-A924-604E2BD34075}"/>
              </a:ext>
            </a:extLst>
          </p:cNvPr>
          <p:cNvCxnSpPr>
            <a:cxnSpLocks noChangeShapeType="1"/>
            <a:stCxn id="7" idx="6"/>
            <a:endCxn id="9" idx="3"/>
          </p:cNvCxnSpPr>
          <p:nvPr/>
        </p:nvCxnSpPr>
        <p:spPr bwMode="auto">
          <a:xfrm flipV="1">
            <a:off x="3514725" y="3086100"/>
            <a:ext cx="895350" cy="2857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2589643-7962-47FE-B7D7-BE664F9C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43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E9B53D-8AC7-42CB-A428-88456DDF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3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5125D2-AA6F-4E4A-BBCD-4F8412D3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40E0D6-53EE-46D9-BBE9-49049C58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76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FFDC84-A3FA-4A02-B83E-4AA4E2A7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C3EF184-5AB4-45C3-8978-7235F978E246}"/>
              </a:ext>
            </a:extLst>
          </p:cNvPr>
          <p:cNvCxnSpPr>
            <a:cxnSpLocks noChangeShapeType="1"/>
            <a:stCxn id="16" idx="7"/>
            <a:endCxn id="18" idx="2"/>
          </p:cNvCxnSpPr>
          <p:nvPr/>
        </p:nvCxnSpPr>
        <p:spPr bwMode="auto">
          <a:xfrm flipV="1">
            <a:off x="3438525" y="43624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9D8C3D97-2964-42C5-B313-3DE958FE0721}"/>
              </a:ext>
            </a:extLst>
          </p:cNvPr>
          <p:cNvCxnSpPr>
            <a:cxnSpLocks noChangeShapeType="1"/>
            <a:stCxn id="16" idx="5"/>
            <a:endCxn id="19" idx="2"/>
          </p:cNvCxnSpPr>
          <p:nvPr/>
        </p:nvCxnSpPr>
        <p:spPr bwMode="auto">
          <a:xfrm>
            <a:off x="3438525" y="51435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AC0AB1C-8D2F-49C6-981C-4C3720F2D328}"/>
              </a:ext>
            </a:extLst>
          </p:cNvPr>
          <p:cNvCxnSpPr>
            <a:cxnSpLocks noChangeShapeType="1"/>
            <a:stCxn id="18" idx="6"/>
            <a:endCxn id="20" idx="2"/>
          </p:cNvCxnSpPr>
          <p:nvPr/>
        </p:nvCxnSpPr>
        <p:spPr bwMode="auto">
          <a:xfrm>
            <a:off x="4810125" y="436245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85934584-547D-47AA-BC88-B9CA8E998671}"/>
              </a:ext>
            </a:extLst>
          </p:cNvPr>
          <p:cNvCxnSpPr>
            <a:cxnSpLocks noChangeShapeType="1"/>
            <a:stCxn id="19" idx="0"/>
            <a:endCxn id="18" idx="4"/>
          </p:cNvCxnSpPr>
          <p:nvPr/>
        </p:nvCxnSpPr>
        <p:spPr bwMode="auto">
          <a:xfrm flipV="1">
            <a:off x="4572000" y="460057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8E5CC3B9-81D9-4A39-93C0-3CB619EAAEFE}"/>
              </a:ext>
            </a:extLst>
          </p:cNvPr>
          <p:cNvCxnSpPr>
            <a:cxnSpLocks noChangeShapeType="1"/>
            <a:stCxn id="17" idx="6"/>
            <a:endCxn id="19" idx="3"/>
          </p:cNvCxnSpPr>
          <p:nvPr/>
        </p:nvCxnSpPr>
        <p:spPr bwMode="auto">
          <a:xfrm flipV="1">
            <a:off x="3514725" y="56769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B506CBFA-5C83-40EE-98FC-8AC736BE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498725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FBEC4A4-0130-4295-BE4C-5FD57588B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581025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8653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B79-187E-4B33-A56E-BA65E434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5454F-0D80-4122-A9BD-694F3669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E0EB3E6-4D7C-4E68-99C0-B06700B4E57D}"/>
              </a:ext>
            </a:extLst>
          </p:cNvPr>
          <p:cNvSpPr>
            <a:spLocks/>
          </p:cNvSpPr>
          <p:nvPr/>
        </p:nvSpPr>
        <p:spPr bwMode="auto">
          <a:xfrm>
            <a:off x="3429000" y="4438650"/>
            <a:ext cx="1854200" cy="1714500"/>
          </a:xfrm>
          <a:custGeom>
            <a:avLst/>
            <a:gdLst>
              <a:gd name="T0" fmla="*/ 0 w 1168"/>
              <a:gd name="T1" fmla="*/ 1008 h 1080"/>
              <a:gd name="T2" fmla="*/ 768 w 1168"/>
              <a:gd name="T3" fmla="*/ 1008 h 1080"/>
              <a:gd name="T4" fmla="*/ 1152 w 1168"/>
              <a:gd name="T5" fmla="*/ 576 h 1080"/>
              <a:gd name="T6" fmla="*/ 864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281E8F-E6B4-4585-B529-B7B107C4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52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944F5-4612-4DFE-8226-1B91D1AC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43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67CAC9-43D8-4647-B50F-FAA90169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608261-832F-43B9-9494-F819604E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86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EA683-D7B5-4F70-829B-97230F40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07EFC4F5-EF7D-457B-9CBB-0DD5C315DCBA}"/>
              </a:ext>
            </a:extLst>
          </p:cNvPr>
          <p:cNvCxnSpPr>
            <a:cxnSpLocks noChangeShapeType="1"/>
            <a:stCxn id="6" idx="7"/>
            <a:endCxn id="8" idx="2"/>
          </p:cNvCxnSpPr>
          <p:nvPr/>
        </p:nvCxnSpPr>
        <p:spPr bwMode="auto">
          <a:xfrm flipV="1">
            <a:off x="3438525" y="17716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C13DF25B-F071-4031-9FAB-8A18709F507C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3438525" y="25527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2F14497A-70E9-4B8C-B821-1430110BB1A6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4810125" y="1771650"/>
            <a:ext cx="8096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32666B7B-F7B5-4DB4-B0D7-6EA730EFAC02}"/>
              </a:ext>
            </a:extLst>
          </p:cNvPr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4572000" y="2009775"/>
            <a:ext cx="0" cy="6667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88EB5436-0996-4D8A-A924-604E2BD34075}"/>
              </a:ext>
            </a:extLst>
          </p:cNvPr>
          <p:cNvCxnSpPr>
            <a:cxnSpLocks noChangeShapeType="1"/>
            <a:stCxn id="7" idx="6"/>
            <a:endCxn id="9" idx="3"/>
          </p:cNvCxnSpPr>
          <p:nvPr/>
        </p:nvCxnSpPr>
        <p:spPr bwMode="auto">
          <a:xfrm flipV="1">
            <a:off x="3514725" y="30861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2589643-7962-47FE-B7D7-BE664F9C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43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E9B53D-8AC7-42CB-A428-88456DDF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3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5125D2-AA6F-4E4A-BBCD-4F8412D3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40E0D6-53EE-46D9-BBE9-49049C58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76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FFDC84-A3FA-4A02-B83E-4AA4E2A7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C3EF184-5AB4-45C3-8978-7235F978E246}"/>
              </a:ext>
            </a:extLst>
          </p:cNvPr>
          <p:cNvCxnSpPr>
            <a:cxnSpLocks noChangeShapeType="1"/>
            <a:stCxn id="16" idx="7"/>
            <a:endCxn id="18" idx="2"/>
          </p:cNvCxnSpPr>
          <p:nvPr/>
        </p:nvCxnSpPr>
        <p:spPr bwMode="auto">
          <a:xfrm flipV="1">
            <a:off x="3438525" y="43624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9D8C3D97-2964-42C5-B313-3DE958FE0721}"/>
              </a:ext>
            </a:extLst>
          </p:cNvPr>
          <p:cNvCxnSpPr>
            <a:cxnSpLocks noChangeShapeType="1"/>
            <a:stCxn id="16" idx="5"/>
            <a:endCxn id="19" idx="2"/>
          </p:cNvCxnSpPr>
          <p:nvPr/>
        </p:nvCxnSpPr>
        <p:spPr bwMode="auto">
          <a:xfrm>
            <a:off x="3438525" y="51435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AC0AB1C-8D2F-49C6-981C-4C3720F2D328}"/>
              </a:ext>
            </a:extLst>
          </p:cNvPr>
          <p:cNvCxnSpPr>
            <a:cxnSpLocks noChangeShapeType="1"/>
            <a:stCxn id="18" idx="6"/>
            <a:endCxn id="20" idx="2"/>
          </p:cNvCxnSpPr>
          <p:nvPr/>
        </p:nvCxnSpPr>
        <p:spPr bwMode="auto">
          <a:xfrm>
            <a:off x="4810125" y="436245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85934584-547D-47AA-BC88-B9CA8E998671}"/>
              </a:ext>
            </a:extLst>
          </p:cNvPr>
          <p:cNvCxnSpPr>
            <a:cxnSpLocks noChangeShapeType="1"/>
            <a:stCxn id="19" idx="0"/>
            <a:endCxn id="18" idx="4"/>
          </p:cNvCxnSpPr>
          <p:nvPr/>
        </p:nvCxnSpPr>
        <p:spPr bwMode="auto">
          <a:xfrm flipV="1">
            <a:off x="4572000" y="460057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8E5CC3B9-81D9-4A39-93C0-3CB619EAAEFE}"/>
              </a:ext>
            </a:extLst>
          </p:cNvPr>
          <p:cNvCxnSpPr>
            <a:cxnSpLocks noChangeShapeType="1"/>
            <a:stCxn id="17" idx="6"/>
            <a:endCxn id="19" idx="3"/>
          </p:cNvCxnSpPr>
          <p:nvPr/>
        </p:nvCxnSpPr>
        <p:spPr bwMode="auto">
          <a:xfrm flipV="1">
            <a:off x="3514725" y="56769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FE6095AC-E15A-4757-BDA5-CA5D4180CB54}"/>
              </a:ext>
            </a:extLst>
          </p:cNvPr>
          <p:cNvCxnSpPr>
            <a:cxnSpLocks noChangeShapeType="1"/>
            <a:stCxn id="19" idx="7"/>
            <a:endCxn id="20" idx="3"/>
          </p:cNvCxnSpPr>
          <p:nvPr/>
        </p:nvCxnSpPr>
        <p:spPr bwMode="auto">
          <a:xfrm flipV="1">
            <a:off x="4733925" y="453390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B506CBFA-5C83-40EE-98FC-8AC736BE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498725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FBEC4A4-0130-4295-BE4C-5FD57588B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581025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40785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B79-187E-4B33-A56E-BA65E434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5454F-0D80-4122-A9BD-694F3669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E0EB3E6-4D7C-4E68-99C0-B06700B4E57D}"/>
              </a:ext>
            </a:extLst>
          </p:cNvPr>
          <p:cNvSpPr>
            <a:spLocks/>
          </p:cNvSpPr>
          <p:nvPr/>
        </p:nvSpPr>
        <p:spPr bwMode="auto">
          <a:xfrm>
            <a:off x="3429000" y="4438650"/>
            <a:ext cx="1854200" cy="1714500"/>
          </a:xfrm>
          <a:custGeom>
            <a:avLst/>
            <a:gdLst>
              <a:gd name="T0" fmla="*/ 0 w 1168"/>
              <a:gd name="T1" fmla="*/ 1008 h 1080"/>
              <a:gd name="T2" fmla="*/ 768 w 1168"/>
              <a:gd name="T3" fmla="*/ 1008 h 1080"/>
              <a:gd name="T4" fmla="*/ 1152 w 1168"/>
              <a:gd name="T5" fmla="*/ 576 h 1080"/>
              <a:gd name="T6" fmla="*/ 864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281E8F-E6B4-4585-B529-B7B107C4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52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944F5-4612-4DFE-8226-1B91D1AC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43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67CAC9-43D8-4647-B50F-FAA90169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608261-832F-43B9-9494-F819604E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86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EA683-D7B5-4F70-829B-97230F40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07EFC4F5-EF7D-457B-9CBB-0DD5C315DCBA}"/>
              </a:ext>
            </a:extLst>
          </p:cNvPr>
          <p:cNvCxnSpPr>
            <a:cxnSpLocks noChangeShapeType="1"/>
            <a:stCxn id="6" idx="7"/>
            <a:endCxn id="8" idx="2"/>
          </p:cNvCxnSpPr>
          <p:nvPr/>
        </p:nvCxnSpPr>
        <p:spPr bwMode="auto">
          <a:xfrm flipV="1">
            <a:off x="3438525" y="17716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C13DF25B-F071-4031-9FAB-8A18709F507C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3438525" y="25527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2F14497A-70E9-4B8C-B821-1430110BB1A6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4810125" y="1771650"/>
            <a:ext cx="8096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32666B7B-F7B5-4DB4-B0D7-6EA730EFAC02}"/>
              </a:ext>
            </a:extLst>
          </p:cNvPr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4572000" y="2009775"/>
            <a:ext cx="0" cy="6667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88EB5436-0996-4D8A-A924-604E2BD34075}"/>
              </a:ext>
            </a:extLst>
          </p:cNvPr>
          <p:cNvCxnSpPr>
            <a:cxnSpLocks noChangeShapeType="1"/>
            <a:stCxn id="7" idx="6"/>
            <a:endCxn id="9" idx="3"/>
          </p:cNvCxnSpPr>
          <p:nvPr/>
        </p:nvCxnSpPr>
        <p:spPr bwMode="auto">
          <a:xfrm flipV="1">
            <a:off x="3514725" y="3086100"/>
            <a:ext cx="895350" cy="2857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2589643-7962-47FE-B7D7-BE664F9C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43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E9B53D-8AC7-42CB-A428-88456DDF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3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5125D2-AA6F-4E4A-BBCD-4F8412D3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40E0D6-53EE-46D9-BBE9-49049C58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76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FFDC84-A3FA-4A02-B83E-4AA4E2A7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C3EF184-5AB4-45C3-8978-7235F978E246}"/>
              </a:ext>
            </a:extLst>
          </p:cNvPr>
          <p:cNvCxnSpPr>
            <a:cxnSpLocks noChangeShapeType="1"/>
            <a:stCxn id="16" idx="7"/>
            <a:endCxn id="18" idx="2"/>
          </p:cNvCxnSpPr>
          <p:nvPr/>
        </p:nvCxnSpPr>
        <p:spPr bwMode="auto">
          <a:xfrm flipV="1">
            <a:off x="3438525" y="43624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9D8C3D97-2964-42C5-B313-3DE958FE0721}"/>
              </a:ext>
            </a:extLst>
          </p:cNvPr>
          <p:cNvCxnSpPr>
            <a:cxnSpLocks noChangeShapeType="1"/>
            <a:stCxn id="16" idx="5"/>
            <a:endCxn id="19" idx="2"/>
          </p:cNvCxnSpPr>
          <p:nvPr/>
        </p:nvCxnSpPr>
        <p:spPr bwMode="auto">
          <a:xfrm>
            <a:off x="3438525" y="51435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AC0AB1C-8D2F-49C6-981C-4C3720F2D328}"/>
              </a:ext>
            </a:extLst>
          </p:cNvPr>
          <p:cNvCxnSpPr>
            <a:cxnSpLocks noChangeShapeType="1"/>
            <a:stCxn id="18" idx="6"/>
            <a:endCxn id="20" idx="2"/>
          </p:cNvCxnSpPr>
          <p:nvPr/>
        </p:nvCxnSpPr>
        <p:spPr bwMode="auto">
          <a:xfrm>
            <a:off x="4810125" y="436245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85934584-547D-47AA-BC88-B9CA8E998671}"/>
              </a:ext>
            </a:extLst>
          </p:cNvPr>
          <p:cNvCxnSpPr>
            <a:cxnSpLocks noChangeShapeType="1"/>
            <a:stCxn id="19" idx="0"/>
            <a:endCxn id="18" idx="4"/>
          </p:cNvCxnSpPr>
          <p:nvPr/>
        </p:nvCxnSpPr>
        <p:spPr bwMode="auto">
          <a:xfrm flipV="1">
            <a:off x="4572000" y="460057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8E5CC3B9-81D9-4A39-93C0-3CB619EAAEFE}"/>
              </a:ext>
            </a:extLst>
          </p:cNvPr>
          <p:cNvCxnSpPr>
            <a:cxnSpLocks noChangeShapeType="1"/>
            <a:stCxn id="17" idx="6"/>
            <a:endCxn id="19" idx="3"/>
          </p:cNvCxnSpPr>
          <p:nvPr/>
        </p:nvCxnSpPr>
        <p:spPr bwMode="auto">
          <a:xfrm flipV="1">
            <a:off x="3514725" y="56769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26">
            <a:extLst>
              <a:ext uri="{FF2B5EF4-FFF2-40B4-BE49-F238E27FC236}">
                <a16:creationId xmlns:a16="http://schemas.microsoft.com/office/drawing/2014/main" id="{47436B3E-1AB3-4055-9DBD-9A65541F923B}"/>
              </a:ext>
            </a:extLst>
          </p:cNvPr>
          <p:cNvCxnSpPr>
            <a:cxnSpLocks noChangeShapeType="1"/>
            <a:stCxn id="17" idx="5"/>
            <a:endCxn id="20" idx="4"/>
          </p:cNvCxnSpPr>
          <p:nvPr/>
        </p:nvCxnSpPr>
        <p:spPr bwMode="auto">
          <a:xfrm rot="5400000" flipH="1" flipV="1">
            <a:off x="3881437" y="415766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FE6095AC-E15A-4757-BDA5-CA5D4180CB54}"/>
              </a:ext>
            </a:extLst>
          </p:cNvPr>
          <p:cNvCxnSpPr>
            <a:cxnSpLocks noChangeShapeType="1"/>
            <a:stCxn id="19" idx="7"/>
            <a:endCxn id="20" idx="3"/>
          </p:cNvCxnSpPr>
          <p:nvPr/>
        </p:nvCxnSpPr>
        <p:spPr bwMode="auto">
          <a:xfrm flipV="1">
            <a:off x="4733925" y="453390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B506CBFA-5C83-40EE-98FC-8AC736BE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498725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FBEC4A4-0130-4295-BE4C-5FD57588B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581025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9616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B79-187E-4B33-A56E-BA65E434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5454F-0D80-4122-A9BD-694F3669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E0EB3E6-4D7C-4E68-99C0-B06700B4E57D}"/>
              </a:ext>
            </a:extLst>
          </p:cNvPr>
          <p:cNvSpPr>
            <a:spLocks/>
          </p:cNvSpPr>
          <p:nvPr/>
        </p:nvSpPr>
        <p:spPr bwMode="auto">
          <a:xfrm>
            <a:off x="3429000" y="4438650"/>
            <a:ext cx="1854200" cy="1714500"/>
          </a:xfrm>
          <a:custGeom>
            <a:avLst/>
            <a:gdLst>
              <a:gd name="T0" fmla="*/ 0 w 1168"/>
              <a:gd name="T1" fmla="*/ 1008 h 1080"/>
              <a:gd name="T2" fmla="*/ 768 w 1168"/>
              <a:gd name="T3" fmla="*/ 1008 h 1080"/>
              <a:gd name="T4" fmla="*/ 1152 w 1168"/>
              <a:gd name="T5" fmla="*/ 576 h 1080"/>
              <a:gd name="T6" fmla="*/ 864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281E8F-E6B4-4585-B529-B7B107C4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52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944F5-4612-4DFE-8226-1B91D1AC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43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67CAC9-43D8-4647-B50F-FAA90169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608261-832F-43B9-9494-F819604E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86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EA683-D7B5-4F70-829B-97230F40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1543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07EFC4F5-EF7D-457B-9CBB-0DD5C315DCBA}"/>
              </a:ext>
            </a:extLst>
          </p:cNvPr>
          <p:cNvCxnSpPr>
            <a:cxnSpLocks noChangeShapeType="1"/>
            <a:stCxn id="6" idx="7"/>
            <a:endCxn id="8" idx="2"/>
          </p:cNvCxnSpPr>
          <p:nvPr/>
        </p:nvCxnSpPr>
        <p:spPr bwMode="auto">
          <a:xfrm flipV="1">
            <a:off x="3438525" y="1771650"/>
            <a:ext cx="895350" cy="4381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C13DF25B-F071-4031-9FAB-8A18709F507C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3438525" y="25527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2F14497A-70E9-4B8C-B821-1430110BB1A6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4810125" y="1771650"/>
            <a:ext cx="8096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32666B7B-F7B5-4DB4-B0D7-6EA730EFAC02}"/>
              </a:ext>
            </a:extLst>
          </p:cNvPr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4572000" y="200977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88EB5436-0996-4D8A-A924-604E2BD34075}"/>
              </a:ext>
            </a:extLst>
          </p:cNvPr>
          <p:cNvCxnSpPr>
            <a:cxnSpLocks noChangeShapeType="1"/>
            <a:stCxn id="7" idx="6"/>
            <a:endCxn id="9" idx="3"/>
          </p:cNvCxnSpPr>
          <p:nvPr/>
        </p:nvCxnSpPr>
        <p:spPr bwMode="auto">
          <a:xfrm flipV="1">
            <a:off x="3514725" y="30861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2589643-7962-47FE-B7D7-BE664F9C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43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E9B53D-8AC7-42CB-A428-88456DDF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3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5125D2-AA6F-4E4A-BBCD-4F8412D3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40E0D6-53EE-46D9-BBE9-49049C58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76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FFDC84-A3FA-4A02-B83E-4AA4E2A7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4133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C3EF184-5AB4-45C3-8978-7235F978E246}"/>
              </a:ext>
            </a:extLst>
          </p:cNvPr>
          <p:cNvCxnSpPr>
            <a:cxnSpLocks noChangeShapeType="1"/>
            <a:stCxn id="16" idx="7"/>
            <a:endCxn id="18" idx="2"/>
          </p:cNvCxnSpPr>
          <p:nvPr/>
        </p:nvCxnSpPr>
        <p:spPr bwMode="auto">
          <a:xfrm flipV="1">
            <a:off x="3438525" y="436245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9D8C3D97-2964-42C5-B313-3DE958FE0721}"/>
              </a:ext>
            </a:extLst>
          </p:cNvPr>
          <p:cNvCxnSpPr>
            <a:cxnSpLocks noChangeShapeType="1"/>
            <a:stCxn id="16" idx="5"/>
            <a:endCxn id="19" idx="2"/>
          </p:cNvCxnSpPr>
          <p:nvPr/>
        </p:nvCxnSpPr>
        <p:spPr bwMode="auto">
          <a:xfrm>
            <a:off x="3438525" y="514350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AC0AB1C-8D2F-49C6-981C-4C3720F2D328}"/>
              </a:ext>
            </a:extLst>
          </p:cNvPr>
          <p:cNvCxnSpPr>
            <a:cxnSpLocks noChangeShapeType="1"/>
            <a:stCxn id="18" idx="6"/>
            <a:endCxn id="20" idx="2"/>
          </p:cNvCxnSpPr>
          <p:nvPr/>
        </p:nvCxnSpPr>
        <p:spPr bwMode="auto">
          <a:xfrm>
            <a:off x="4810125" y="436245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85934584-547D-47AA-BC88-B9CA8E998671}"/>
              </a:ext>
            </a:extLst>
          </p:cNvPr>
          <p:cNvCxnSpPr>
            <a:cxnSpLocks noChangeShapeType="1"/>
            <a:stCxn id="19" idx="0"/>
            <a:endCxn id="18" idx="4"/>
          </p:cNvCxnSpPr>
          <p:nvPr/>
        </p:nvCxnSpPr>
        <p:spPr bwMode="auto">
          <a:xfrm flipV="1">
            <a:off x="4572000" y="460057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8E5CC3B9-81D9-4A39-93C0-3CB619EAAEFE}"/>
              </a:ext>
            </a:extLst>
          </p:cNvPr>
          <p:cNvCxnSpPr>
            <a:cxnSpLocks noChangeShapeType="1"/>
            <a:stCxn id="17" idx="6"/>
            <a:endCxn id="19" idx="3"/>
          </p:cNvCxnSpPr>
          <p:nvPr/>
        </p:nvCxnSpPr>
        <p:spPr bwMode="auto">
          <a:xfrm flipV="1">
            <a:off x="3514725" y="567690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E55DD089-C557-4639-BB9D-BCB2592C0E02}"/>
              </a:ext>
            </a:extLst>
          </p:cNvPr>
          <p:cNvCxnSpPr>
            <a:cxnSpLocks noChangeShapeType="1"/>
            <a:stCxn id="16" idx="0"/>
            <a:endCxn id="20" idx="1"/>
          </p:cNvCxnSpPr>
          <p:nvPr/>
        </p:nvCxnSpPr>
        <p:spPr bwMode="auto">
          <a:xfrm rot="-5400000">
            <a:off x="4214812" y="325278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" name="AutoShape 26">
            <a:extLst>
              <a:ext uri="{FF2B5EF4-FFF2-40B4-BE49-F238E27FC236}">
                <a16:creationId xmlns:a16="http://schemas.microsoft.com/office/drawing/2014/main" id="{47436B3E-1AB3-4055-9DBD-9A65541F923B}"/>
              </a:ext>
            </a:extLst>
          </p:cNvPr>
          <p:cNvCxnSpPr>
            <a:cxnSpLocks noChangeShapeType="1"/>
            <a:stCxn id="17" idx="5"/>
            <a:endCxn id="20" idx="4"/>
          </p:cNvCxnSpPr>
          <p:nvPr/>
        </p:nvCxnSpPr>
        <p:spPr bwMode="auto">
          <a:xfrm rot="5400000" flipH="1" flipV="1">
            <a:off x="3881437" y="415766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FE6095AC-E15A-4757-BDA5-CA5D4180CB54}"/>
              </a:ext>
            </a:extLst>
          </p:cNvPr>
          <p:cNvCxnSpPr>
            <a:cxnSpLocks noChangeShapeType="1"/>
            <a:stCxn id="19" idx="7"/>
            <a:endCxn id="20" idx="3"/>
          </p:cNvCxnSpPr>
          <p:nvPr/>
        </p:nvCxnSpPr>
        <p:spPr bwMode="auto">
          <a:xfrm flipV="1">
            <a:off x="4733925" y="453390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B506CBFA-5C83-40EE-98FC-8AC736BE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498725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FBEC4A4-0130-4295-BE4C-5FD57588B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581025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3836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B101-BFFF-405B-BDB6-9CCBBA07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5902-E32A-4E85-9501-352D1500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Can use the Floyd-</a:t>
            </a:r>
            <a:r>
              <a:rPr lang="en-MY" dirty="0" err="1"/>
              <a:t>Warshall</a:t>
            </a:r>
            <a:r>
              <a:rPr lang="en-MY" dirty="0"/>
              <a:t> algorithm to compute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3BC96-5CF4-4E87-AA80-D8674315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45" y="3124200"/>
            <a:ext cx="6275510" cy="3429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DC8A7C-6499-4910-8C74-1F4C56E094E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6324601" y="3026180"/>
            <a:ext cx="667110" cy="10886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C74C7E-6F44-4420-8B59-477C10998CEE}"/>
              </a:ext>
            </a:extLst>
          </p:cNvPr>
          <p:cNvSpPr txBox="1"/>
          <p:nvPr/>
        </p:nvSpPr>
        <p:spPr>
          <a:xfrm>
            <a:off x="5284449" y="2656848"/>
            <a:ext cx="341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800" dirty="0">
                <a:solidFill>
                  <a:srgbClr val="FF0000"/>
                </a:solidFill>
              </a:rPr>
              <a:t>Assign a number to each vertex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FF160-7EE9-4DE6-9284-33457B34035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45872" y="4572001"/>
            <a:ext cx="482928" cy="14296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5B911-52CC-4CA8-8AFF-606AB422F87A}"/>
                  </a:ext>
                </a:extLst>
              </p:cNvPr>
              <p:cNvSpPr txBox="1"/>
              <p:nvPr/>
            </p:nvSpPr>
            <p:spPr>
              <a:xfrm>
                <a:off x="-37567" y="4114800"/>
                <a:ext cx="17515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MY" sz="1800" dirty="0">
                    <a:solidFill>
                      <a:srgbClr val="FF0000"/>
                    </a:solidFill>
                  </a:rPr>
                  <a:t>Set the initial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MY" sz="1800" dirty="0">
                    <a:solidFill>
                      <a:srgbClr val="FF0000"/>
                    </a:solidFill>
                  </a:rPr>
                </a:br>
                <a:r>
                  <a:rPr lang="en-MY" sz="1800" dirty="0">
                    <a:solidFill>
                      <a:srgbClr val="FF0000"/>
                    </a:solidFill>
                  </a:rPr>
                  <a:t>to the input graph, </a:t>
                </a:r>
                <a14:m>
                  <m:oMath xmlns:m="http://schemas.openxmlformats.org/officeDocument/2006/math">
                    <m:r>
                      <a:rPr lang="en-MY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MY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5B911-52CC-4CA8-8AFF-606AB422F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67" y="4114800"/>
                <a:ext cx="1751533" cy="1200329"/>
              </a:xfrm>
              <a:prstGeom prst="rect">
                <a:avLst/>
              </a:prstGeom>
              <a:blipFill>
                <a:blip r:embed="rId4"/>
                <a:stretch>
                  <a:fillRect l="-3136" t="-2538" b="-710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8CFC1D-E6D5-41F5-B65C-0D59C172DAE8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>
            <a:off x="3581400" y="4794070"/>
            <a:ext cx="1506535" cy="685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E331D9-04E4-441F-96A9-2ADBD2B9F94B}"/>
              </a:ext>
            </a:extLst>
          </p:cNvPr>
          <p:cNvSpPr txBox="1"/>
          <p:nvPr/>
        </p:nvSpPr>
        <p:spPr>
          <a:xfrm>
            <a:off x="5087935" y="460940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800" dirty="0">
                <a:solidFill>
                  <a:srgbClr val="FF0000"/>
                </a:solidFill>
              </a:rPr>
              <a:t>Repeat for every vertex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87034-25F6-4A29-815C-510769F16205}"/>
              </a:ext>
            </a:extLst>
          </p:cNvPr>
          <p:cNvCxnSpPr>
            <a:cxnSpLocks/>
            <a:stCxn id="25" idx="1"/>
          </p:cNvCxnSpPr>
          <p:nvPr/>
        </p:nvCxnSpPr>
        <p:spPr bwMode="auto">
          <a:xfrm flipH="1">
            <a:off x="3200406" y="5122185"/>
            <a:ext cx="87423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785481-8924-4F1B-8D4F-59CD044BCADB}"/>
                  </a:ext>
                </a:extLst>
              </p:cNvPr>
              <p:cNvSpPr txBox="1"/>
              <p:nvPr/>
            </p:nvSpPr>
            <p:spPr>
              <a:xfrm>
                <a:off x="4074637" y="4937519"/>
                <a:ext cx="495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800" dirty="0">
                    <a:solidFill>
                      <a:srgbClr val="FF0000"/>
                    </a:solidFill>
                  </a:rPr>
                  <a:t>Generate sub-graph for the current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MY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785481-8924-4F1B-8D4F-59CD044B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37" y="4937519"/>
                <a:ext cx="4957127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2FD053-3927-472E-AA2A-9BE612EA40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600200" y="5684969"/>
            <a:ext cx="685800" cy="4328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010DF2-49A6-4699-A610-EFE3D6783452}"/>
                  </a:ext>
                </a:extLst>
              </p:cNvPr>
              <p:cNvSpPr txBox="1"/>
              <p:nvPr/>
            </p:nvSpPr>
            <p:spPr>
              <a:xfrm>
                <a:off x="0" y="5367999"/>
                <a:ext cx="1600200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MY" sz="1800" dirty="0">
                    <a:solidFill>
                      <a:srgbClr val="FF0000"/>
                    </a:solidFill>
                  </a:rPr>
                  <a:t>If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800" dirty="0">
                    <a:solidFill>
                      <a:srgbClr val="FF0000"/>
                    </a:solidFill>
                  </a:rPr>
                  <a:t>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MY" sz="1800" dirty="0">
                    <a:solidFill>
                      <a:srgbClr val="FF0000"/>
                    </a:solidFill>
                  </a:rPr>
                  <a:t> and </a:t>
                </a:r>
                <a:br>
                  <a:rPr lang="en-MY" sz="1800" dirty="0">
                    <a:solidFill>
                      <a:srgbClr val="FF0000"/>
                    </a:solidFill>
                  </a:rPr>
                </a:br>
                <a:r>
                  <a:rPr lang="en-MY" sz="1800" dirty="0">
                    <a:solidFill>
                      <a:srgbClr val="FF0000"/>
                    </a:solidFill>
                  </a:rPr>
                  <a:t>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MY" sz="1800" dirty="0">
                    <a:solidFill>
                      <a:srgbClr val="FF0000"/>
                    </a:solidFill>
                  </a:rPr>
                  <a:t>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MY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010DF2-49A6-4699-A610-EFE3D678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67999"/>
                <a:ext cx="1600200" cy="1499641"/>
              </a:xfrm>
              <a:prstGeom prst="rect">
                <a:avLst/>
              </a:prstGeom>
              <a:blipFill>
                <a:blip r:embed="rId6"/>
                <a:stretch>
                  <a:fillRect l="-3042" t="-2439" b="-36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0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1" grpId="0"/>
      <p:bldP spid="25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C8DE-0B2E-4B76-9AFC-D6FBF91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 –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3563-B2F9-4AD6-90EC-1BADD73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B0AF-A4DA-434E-8D58-94F5A857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4880952" cy="2667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6CF380-0435-4C41-9548-1746A8B2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50868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A7A7B1-939E-45C9-A231-DF4E0A05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60774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1ECD67-BC71-4DA0-A2A0-4C3EBD21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DDAFB4-9006-43C3-A40F-DEC6B723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5620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BB8135-E748-4343-8ECC-548A999A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89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1DCCF0A0-CD15-45FC-9365-7CD2089DE420}"/>
              </a:ext>
            </a:extLst>
          </p:cNvPr>
          <p:cNvCxnSpPr>
            <a:cxnSpLocks noChangeShapeType="1"/>
            <a:stCxn id="6" idx="7"/>
            <a:endCxn id="8" idx="2"/>
          </p:cNvCxnSpPr>
          <p:nvPr/>
        </p:nvCxnSpPr>
        <p:spPr bwMode="auto">
          <a:xfrm flipV="1">
            <a:off x="1167039" y="4705804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9EE0350E-7FF6-44FF-8C9E-041A70AF362E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167039" y="5486854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67541BD6-E8AD-4B73-949E-DB4C2230DF6E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2538639" y="4705804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E76F065B-E25D-4117-881F-C500F0B2D019}"/>
              </a:ext>
            </a:extLst>
          </p:cNvPr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2300514" y="4943929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42A96ED2-E780-4365-94B7-1E8D50D9B3EF}"/>
              </a:ext>
            </a:extLst>
          </p:cNvPr>
          <p:cNvCxnSpPr>
            <a:cxnSpLocks noChangeShapeType="1"/>
            <a:stCxn id="7" idx="6"/>
            <a:endCxn id="9" idx="3"/>
          </p:cNvCxnSpPr>
          <p:nvPr/>
        </p:nvCxnSpPr>
        <p:spPr bwMode="auto">
          <a:xfrm flipV="1">
            <a:off x="1243239" y="6020254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8">
                <a:extLst>
                  <a:ext uri="{FF2B5EF4-FFF2-40B4-BE49-F238E27FC236}">
                    <a16:creationId xmlns:a16="http://schemas.microsoft.com/office/drawing/2014/main" id="{8F287C48-8E2F-49B6-8A3F-8B7501759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 Box 28">
                <a:extLst>
                  <a:ext uri="{FF2B5EF4-FFF2-40B4-BE49-F238E27FC236}">
                    <a16:creationId xmlns:a16="http://schemas.microsoft.com/office/drawing/2014/main" id="{8F287C48-8E2F-49B6-8A3F-8B750175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blipFill>
                <a:blip r:embed="rId3"/>
                <a:stretch>
                  <a:fillRect l="-30303" r="-1515" b="-3947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1B295-ACFA-47E2-B9FD-EB6689630885}"/>
              </a:ext>
            </a:extLst>
          </p:cNvPr>
          <p:cNvCxnSpPr/>
          <p:nvPr/>
        </p:nvCxnSpPr>
        <p:spPr bwMode="auto">
          <a:xfrm flipH="1">
            <a:off x="5688012" y="24384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9347F5D-FB0F-49E9-B175-6AA83CD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0963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6377BFD-7D33-4CD1-8194-58C31E20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869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5309491-48D1-4F93-AB76-02F7D6A9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B4A2C09-E02D-43A6-8D27-1877AD12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29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15F9B7-7072-499C-9759-6B10C02E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57" name="AutoShape 10">
            <a:extLst>
              <a:ext uri="{FF2B5EF4-FFF2-40B4-BE49-F238E27FC236}">
                <a16:creationId xmlns:a16="http://schemas.microsoft.com/office/drawing/2014/main" id="{C11EFEA8-9D08-4F00-87CC-22773D43CD3D}"/>
              </a:ext>
            </a:extLst>
          </p:cNvPr>
          <p:cNvCxnSpPr>
            <a:cxnSpLocks noChangeShapeType="1"/>
            <a:stCxn id="52" idx="7"/>
            <a:endCxn id="54" idx="2"/>
          </p:cNvCxnSpPr>
          <p:nvPr/>
        </p:nvCxnSpPr>
        <p:spPr bwMode="auto">
          <a:xfrm flipV="1">
            <a:off x="5419725" y="4715329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AutoShape 11">
            <a:extLst>
              <a:ext uri="{FF2B5EF4-FFF2-40B4-BE49-F238E27FC236}">
                <a16:creationId xmlns:a16="http://schemas.microsoft.com/office/drawing/2014/main" id="{F9970955-F3BF-4989-AB85-7D1C1F7BCFEB}"/>
              </a:ext>
            </a:extLst>
          </p:cNvPr>
          <p:cNvCxnSpPr>
            <a:cxnSpLocks noChangeShapeType="1"/>
            <a:stCxn id="52" idx="5"/>
            <a:endCxn id="55" idx="2"/>
          </p:cNvCxnSpPr>
          <p:nvPr/>
        </p:nvCxnSpPr>
        <p:spPr bwMode="auto">
          <a:xfrm>
            <a:off x="5419725" y="5496379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2">
            <a:extLst>
              <a:ext uri="{FF2B5EF4-FFF2-40B4-BE49-F238E27FC236}">
                <a16:creationId xmlns:a16="http://schemas.microsoft.com/office/drawing/2014/main" id="{06CFE554-5805-47F1-9775-449F6433C26F}"/>
              </a:ext>
            </a:extLst>
          </p:cNvPr>
          <p:cNvCxnSpPr>
            <a:cxnSpLocks noChangeShapeType="1"/>
            <a:stCxn id="54" idx="6"/>
            <a:endCxn id="56" idx="2"/>
          </p:cNvCxnSpPr>
          <p:nvPr/>
        </p:nvCxnSpPr>
        <p:spPr bwMode="auto">
          <a:xfrm>
            <a:off x="6791325" y="4715329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AutoShape 13">
            <a:extLst>
              <a:ext uri="{FF2B5EF4-FFF2-40B4-BE49-F238E27FC236}">
                <a16:creationId xmlns:a16="http://schemas.microsoft.com/office/drawing/2014/main" id="{C635FFE8-66FA-478E-9248-BFF3281255D4}"/>
              </a:ext>
            </a:extLst>
          </p:cNvPr>
          <p:cNvCxnSpPr>
            <a:cxnSpLocks noChangeShapeType="1"/>
            <a:stCxn id="55" idx="0"/>
            <a:endCxn id="54" idx="4"/>
          </p:cNvCxnSpPr>
          <p:nvPr/>
        </p:nvCxnSpPr>
        <p:spPr bwMode="auto">
          <a:xfrm flipV="1">
            <a:off x="6553200" y="4953454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14">
            <a:extLst>
              <a:ext uri="{FF2B5EF4-FFF2-40B4-BE49-F238E27FC236}">
                <a16:creationId xmlns:a16="http://schemas.microsoft.com/office/drawing/2014/main" id="{E1A7F42E-A3A4-436A-9C66-BE87C19B5D66}"/>
              </a:ext>
            </a:extLst>
          </p:cNvPr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5495925" y="6029779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28">
                <a:extLst>
                  <a:ext uri="{FF2B5EF4-FFF2-40B4-BE49-F238E27FC236}">
                    <a16:creationId xmlns:a16="http://schemas.microsoft.com/office/drawing/2014/main" id="{0A87D0FE-C2FC-405C-8D5D-673A0D199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4588" y="5442404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2" name="Text Box 28">
                <a:extLst>
                  <a:ext uri="{FF2B5EF4-FFF2-40B4-BE49-F238E27FC236}">
                    <a16:creationId xmlns:a16="http://schemas.microsoft.com/office/drawing/2014/main" id="{0A87D0FE-C2FC-405C-8D5D-673A0D199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4588" y="5442404"/>
                <a:ext cx="404812" cy="461665"/>
              </a:xfrm>
              <a:prstGeom prst="rect">
                <a:avLst/>
              </a:prstGeom>
              <a:blipFill>
                <a:blip r:embed="rId4"/>
                <a:stretch>
                  <a:fillRect l="-28358" r="-1493" b="-2632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B5CF5E-63F0-43BD-A8A9-987E1B423410}"/>
              </a:ext>
            </a:extLst>
          </p:cNvPr>
          <p:cNvCxnSpPr/>
          <p:nvPr/>
        </p:nvCxnSpPr>
        <p:spPr bwMode="auto">
          <a:xfrm flipH="1">
            <a:off x="1725612" y="26670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63D3C9-48CD-4DD1-9E87-D5F2E5F5DBE8}"/>
              </a:ext>
            </a:extLst>
          </p:cNvPr>
          <p:cNvCxnSpPr/>
          <p:nvPr/>
        </p:nvCxnSpPr>
        <p:spPr bwMode="auto">
          <a:xfrm flipH="1">
            <a:off x="2403702" y="29718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/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blipFill>
                <a:blip r:embed="rId5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FCE1EE-219E-42E6-A04C-54720AA986D6}"/>
              </a:ext>
            </a:extLst>
          </p:cNvPr>
          <p:cNvCxnSpPr/>
          <p:nvPr/>
        </p:nvCxnSpPr>
        <p:spPr bwMode="auto">
          <a:xfrm flipH="1">
            <a:off x="2137002" y="31242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8">
                <a:extLst>
                  <a:ext uri="{FF2B5EF4-FFF2-40B4-BE49-F238E27FC236}">
                    <a16:creationId xmlns:a16="http://schemas.microsoft.com/office/drawing/2014/main" id="{AD8F912E-29B1-49F6-AF2C-1CCD8518D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5700" y="5436996"/>
                <a:ext cx="404812" cy="461665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Text Box 28">
                <a:extLst>
                  <a:ext uri="{FF2B5EF4-FFF2-40B4-BE49-F238E27FC236}">
                    <a16:creationId xmlns:a16="http://schemas.microsoft.com/office/drawing/2014/main" id="{AD8F912E-29B1-49F6-AF2C-1CCD8518D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5700" y="5436996"/>
                <a:ext cx="404812" cy="461665"/>
              </a:xfrm>
              <a:prstGeom prst="rect">
                <a:avLst/>
              </a:prstGeom>
              <a:blipFill>
                <a:blip r:embed="rId6"/>
                <a:stretch>
                  <a:fillRect l="-28358" b="-2632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0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52" grpId="0" animBg="1"/>
      <p:bldP spid="53" grpId="0" animBg="1"/>
      <p:bldP spid="54" grpId="0" animBg="1"/>
      <p:bldP spid="55" grpId="0" animBg="1"/>
      <p:bldP spid="56" grpId="0" animBg="1"/>
      <p:bldP spid="62" grpId="0"/>
      <p:bldP spid="65" grpId="0"/>
      <p:bldP spid="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C8DE-0B2E-4B76-9AFC-D6FBF91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 –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3563-B2F9-4AD6-90EC-1BADD73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B0AF-A4DA-434E-8D58-94F5A857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4880952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/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67FDBA-F24C-408E-B1E2-4EF84DD4E3C6}"/>
              </a:ext>
            </a:extLst>
          </p:cNvPr>
          <p:cNvCxnSpPr/>
          <p:nvPr/>
        </p:nvCxnSpPr>
        <p:spPr bwMode="auto">
          <a:xfrm flipH="1">
            <a:off x="4849812" y="33528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/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∈{1,2,3,4,5}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815B60-26A1-48A2-99AD-B32DC5D68895}"/>
                  </a:ext>
                </a:extLst>
              </p:cNvPr>
              <p:cNvSpPr txBox="1"/>
              <p:nvPr/>
            </p:nvSpPr>
            <p:spPr>
              <a:xfrm>
                <a:off x="5966987" y="1872307"/>
                <a:ext cx="22602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MY" dirty="0"/>
                  <a:t>There are no incoming edges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815B60-26A1-48A2-99AD-B32DC5D6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87" y="1872307"/>
                <a:ext cx="2260287" cy="1200329"/>
              </a:xfrm>
              <a:prstGeom prst="rect">
                <a:avLst/>
              </a:prstGeom>
              <a:blipFill>
                <a:blip r:embed="rId5"/>
                <a:stretch>
                  <a:fillRect l="-4313" t="-4061" b="-10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AD84C5-2B19-4A2B-9694-FCB96FC7BF36}"/>
              </a:ext>
            </a:extLst>
          </p:cNvPr>
          <p:cNvCxnSpPr/>
          <p:nvPr/>
        </p:nvCxnSpPr>
        <p:spPr bwMode="auto">
          <a:xfrm flipH="1">
            <a:off x="5002212" y="3598566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90623B1-644A-4D41-B3FC-B0C14CA3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50868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7328F8-A0DD-48DB-AB3B-CA6539FB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60774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9FABF1-FB0B-4F65-91BA-4B3D0C70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89FCE7-2051-4245-B157-0F315D38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5620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76F8AD-4B7C-425B-90D9-AC7E5D6F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89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6677DB5-B636-4B0E-A2D9-9C0D36B0B484}"/>
              </a:ext>
            </a:extLst>
          </p:cNvPr>
          <p:cNvCxnSpPr>
            <a:cxnSpLocks noChangeShapeType="1"/>
            <a:stCxn id="38" idx="7"/>
            <a:endCxn id="40" idx="2"/>
          </p:cNvCxnSpPr>
          <p:nvPr/>
        </p:nvCxnSpPr>
        <p:spPr bwMode="auto">
          <a:xfrm flipV="1">
            <a:off x="1167039" y="4705804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11">
            <a:extLst>
              <a:ext uri="{FF2B5EF4-FFF2-40B4-BE49-F238E27FC236}">
                <a16:creationId xmlns:a16="http://schemas.microsoft.com/office/drawing/2014/main" id="{0900AFA2-37C5-4BF0-BA32-8D5FABEA3F40}"/>
              </a:ext>
            </a:extLst>
          </p:cNvPr>
          <p:cNvCxnSpPr>
            <a:cxnSpLocks noChangeShapeType="1"/>
            <a:stCxn id="38" idx="5"/>
            <a:endCxn id="41" idx="2"/>
          </p:cNvCxnSpPr>
          <p:nvPr/>
        </p:nvCxnSpPr>
        <p:spPr bwMode="auto">
          <a:xfrm>
            <a:off x="1167039" y="5486854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12">
            <a:extLst>
              <a:ext uri="{FF2B5EF4-FFF2-40B4-BE49-F238E27FC236}">
                <a16:creationId xmlns:a16="http://schemas.microsoft.com/office/drawing/2014/main" id="{52807391-A00B-4F4B-A298-398CD7278A78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>
            <a:off x="2538639" y="4705804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74591E4E-063D-4C6E-86B7-3D407CFA8BC8}"/>
              </a:ext>
            </a:extLst>
          </p:cNvPr>
          <p:cNvCxnSpPr>
            <a:cxnSpLocks noChangeShapeType="1"/>
            <a:stCxn id="41" idx="0"/>
            <a:endCxn id="40" idx="4"/>
          </p:cNvCxnSpPr>
          <p:nvPr/>
        </p:nvCxnSpPr>
        <p:spPr bwMode="auto">
          <a:xfrm flipV="1">
            <a:off x="2300514" y="4943929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14">
            <a:extLst>
              <a:ext uri="{FF2B5EF4-FFF2-40B4-BE49-F238E27FC236}">
                <a16:creationId xmlns:a16="http://schemas.microsoft.com/office/drawing/2014/main" id="{59FD8C95-FF43-40C9-8156-189CEC7BFE15}"/>
              </a:ext>
            </a:extLst>
          </p:cNvPr>
          <p:cNvCxnSpPr>
            <a:cxnSpLocks noChangeShapeType="1"/>
            <a:stCxn id="39" idx="6"/>
            <a:endCxn id="41" idx="3"/>
          </p:cNvCxnSpPr>
          <p:nvPr/>
        </p:nvCxnSpPr>
        <p:spPr bwMode="auto">
          <a:xfrm flipV="1">
            <a:off x="1243239" y="6020254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blipFill>
                <a:blip r:embed="rId6"/>
                <a:stretch>
                  <a:fillRect l="-30303" r="-1515" b="-3947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66A4669C-363A-4471-A790-78A439FE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0963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C18D3-9858-4EF5-94F1-6F238C07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869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E0B7D5-B6A9-4BF8-8411-EEA4ABA3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B41E75C-BC4B-434B-B34B-2EFD1363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29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301D4A-9388-48AF-816F-4BDE37C6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70" name="AutoShape 10">
            <a:extLst>
              <a:ext uri="{FF2B5EF4-FFF2-40B4-BE49-F238E27FC236}">
                <a16:creationId xmlns:a16="http://schemas.microsoft.com/office/drawing/2014/main" id="{C4C4AC30-5C3C-4D94-B021-E0D62A488862}"/>
              </a:ext>
            </a:extLst>
          </p:cNvPr>
          <p:cNvCxnSpPr>
            <a:cxnSpLocks noChangeShapeType="1"/>
            <a:stCxn id="49" idx="7"/>
            <a:endCxn id="51" idx="2"/>
          </p:cNvCxnSpPr>
          <p:nvPr/>
        </p:nvCxnSpPr>
        <p:spPr bwMode="auto">
          <a:xfrm flipV="1">
            <a:off x="5419725" y="4715329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11">
            <a:extLst>
              <a:ext uri="{FF2B5EF4-FFF2-40B4-BE49-F238E27FC236}">
                <a16:creationId xmlns:a16="http://schemas.microsoft.com/office/drawing/2014/main" id="{E5497DF5-D04C-4E93-890A-793EF3D46203}"/>
              </a:ext>
            </a:extLst>
          </p:cNvPr>
          <p:cNvCxnSpPr>
            <a:cxnSpLocks noChangeShapeType="1"/>
            <a:stCxn id="49" idx="5"/>
            <a:endCxn id="68" idx="2"/>
          </p:cNvCxnSpPr>
          <p:nvPr/>
        </p:nvCxnSpPr>
        <p:spPr bwMode="auto">
          <a:xfrm>
            <a:off x="5419725" y="5496379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AutoShape 12">
            <a:extLst>
              <a:ext uri="{FF2B5EF4-FFF2-40B4-BE49-F238E27FC236}">
                <a16:creationId xmlns:a16="http://schemas.microsoft.com/office/drawing/2014/main" id="{62E53C7C-75BB-499A-825B-5C9F3D038F4F}"/>
              </a:ext>
            </a:extLst>
          </p:cNvPr>
          <p:cNvCxnSpPr>
            <a:cxnSpLocks noChangeShapeType="1"/>
            <a:stCxn id="51" idx="6"/>
            <a:endCxn id="69" idx="2"/>
          </p:cNvCxnSpPr>
          <p:nvPr/>
        </p:nvCxnSpPr>
        <p:spPr bwMode="auto">
          <a:xfrm>
            <a:off x="6791325" y="4715329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13">
            <a:extLst>
              <a:ext uri="{FF2B5EF4-FFF2-40B4-BE49-F238E27FC236}">
                <a16:creationId xmlns:a16="http://schemas.microsoft.com/office/drawing/2014/main" id="{E23797C4-3777-41D9-BA95-A7475B343F19}"/>
              </a:ext>
            </a:extLst>
          </p:cNvPr>
          <p:cNvCxnSpPr>
            <a:cxnSpLocks noChangeShapeType="1"/>
            <a:stCxn id="68" idx="0"/>
            <a:endCxn id="51" idx="4"/>
          </p:cNvCxnSpPr>
          <p:nvPr/>
        </p:nvCxnSpPr>
        <p:spPr bwMode="auto">
          <a:xfrm flipV="1">
            <a:off x="6553200" y="4953454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AutoShape 14">
            <a:extLst>
              <a:ext uri="{FF2B5EF4-FFF2-40B4-BE49-F238E27FC236}">
                <a16:creationId xmlns:a16="http://schemas.microsoft.com/office/drawing/2014/main" id="{07DF68A7-8653-45A9-AB0B-99803E1275A5}"/>
              </a:ext>
            </a:extLst>
          </p:cNvPr>
          <p:cNvCxnSpPr>
            <a:cxnSpLocks noChangeShapeType="1"/>
            <a:stCxn id="50" idx="6"/>
            <a:endCxn id="68" idx="3"/>
          </p:cNvCxnSpPr>
          <p:nvPr/>
        </p:nvCxnSpPr>
        <p:spPr bwMode="auto">
          <a:xfrm flipV="1">
            <a:off x="5495925" y="6029779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blipFill>
                <a:blip r:embed="rId7"/>
                <a:stretch>
                  <a:fillRect l="-28358" b="-4000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53916F-C744-4447-AF01-041E5F54EC66}"/>
              </a:ext>
            </a:extLst>
          </p:cNvPr>
          <p:cNvCxnSpPr/>
          <p:nvPr/>
        </p:nvCxnSpPr>
        <p:spPr bwMode="auto">
          <a:xfrm flipH="1">
            <a:off x="2148794" y="32004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18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F8D708-6B8A-4AF4-BC5E-C5E0894A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Digraph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49FB9-03B7-4A15-8425-4F93CC035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99601-6BE5-44F5-8A8B-FAFFCB4D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C8DE-0B2E-4B76-9AFC-D6FBF91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 –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3563-B2F9-4AD6-90EC-1BADD73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B0AF-A4DA-434E-8D58-94F5A857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4880952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/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/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∈{1,2,3,4,5}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290623B1-644A-4D41-B3FC-B0C14CA3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50868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7328F8-A0DD-48DB-AB3B-CA6539FB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60774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9FABF1-FB0B-4F65-91BA-4B3D0C70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89FCE7-2051-4245-B157-0F315D38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5620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76F8AD-4B7C-425B-90D9-AC7E5D6F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89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6677DB5-B636-4B0E-A2D9-9C0D36B0B484}"/>
              </a:ext>
            </a:extLst>
          </p:cNvPr>
          <p:cNvCxnSpPr>
            <a:cxnSpLocks noChangeShapeType="1"/>
            <a:stCxn id="38" idx="7"/>
            <a:endCxn id="40" idx="2"/>
          </p:cNvCxnSpPr>
          <p:nvPr/>
        </p:nvCxnSpPr>
        <p:spPr bwMode="auto">
          <a:xfrm flipV="1">
            <a:off x="1167039" y="4705804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11">
            <a:extLst>
              <a:ext uri="{FF2B5EF4-FFF2-40B4-BE49-F238E27FC236}">
                <a16:creationId xmlns:a16="http://schemas.microsoft.com/office/drawing/2014/main" id="{0900AFA2-37C5-4BF0-BA32-8D5FABEA3F40}"/>
              </a:ext>
            </a:extLst>
          </p:cNvPr>
          <p:cNvCxnSpPr>
            <a:cxnSpLocks noChangeShapeType="1"/>
            <a:stCxn id="38" idx="5"/>
            <a:endCxn id="41" idx="2"/>
          </p:cNvCxnSpPr>
          <p:nvPr/>
        </p:nvCxnSpPr>
        <p:spPr bwMode="auto">
          <a:xfrm>
            <a:off x="1167039" y="5486854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12">
            <a:extLst>
              <a:ext uri="{FF2B5EF4-FFF2-40B4-BE49-F238E27FC236}">
                <a16:creationId xmlns:a16="http://schemas.microsoft.com/office/drawing/2014/main" id="{52807391-A00B-4F4B-A298-398CD7278A78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>
            <a:off x="2538639" y="4705804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74591E4E-063D-4C6E-86B7-3D407CFA8BC8}"/>
              </a:ext>
            </a:extLst>
          </p:cNvPr>
          <p:cNvCxnSpPr>
            <a:cxnSpLocks noChangeShapeType="1"/>
            <a:stCxn id="41" idx="0"/>
            <a:endCxn id="40" idx="4"/>
          </p:cNvCxnSpPr>
          <p:nvPr/>
        </p:nvCxnSpPr>
        <p:spPr bwMode="auto">
          <a:xfrm flipV="1">
            <a:off x="2300514" y="4943929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14">
            <a:extLst>
              <a:ext uri="{FF2B5EF4-FFF2-40B4-BE49-F238E27FC236}">
                <a16:creationId xmlns:a16="http://schemas.microsoft.com/office/drawing/2014/main" id="{59FD8C95-FF43-40C9-8156-189CEC7BFE15}"/>
              </a:ext>
            </a:extLst>
          </p:cNvPr>
          <p:cNvCxnSpPr>
            <a:cxnSpLocks noChangeShapeType="1"/>
            <a:stCxn id="39" idx="6"/>
            <a:endCxn id="41" idx="3"/>
          </p:cNvCxnSpPr>
          <p:nvPr/>
        </p:nvCxnSpPr>
        <p:spPr bwMode="auto">
          <a:xfrm flipV="1">
            <a:off x="1243239" y="6020254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blipFill>
                <a:blip r:embed="rId5"/>
                <a:stretch>
                  <a:fillRect l="-30303" r="-1515" b="-3947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66A4669C-363A-4471-A790-78A439FE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0963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C18D3-9858-4EF5-94F1-6F238C07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869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E0B7D5-B6A9-4BF8-8411-EEA4ABA3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B41E75C-BC4B-434B-B34B-2EFD1363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29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301D4A-9388-48AF-816F-4BDE37C6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70" name="AutoShape 10">
            <a:extLst>
              <a:ext uri="{FF2B5EF4-FFF2-40B4-BE49-F238E27FC236}">
                <a16:creationId xmlns:a16="http://schemas.microsoft.com/office/drawing/2014/main" id="{C4C4AC30-5C3C-4D94-B021-E0D62A488862}"/>
              </a:ext>
            </a:extLst>
          </p:cNvPr>
          <p:cNvCxnSpPr>
            <a:cxnSpLocks noChangeShapeType="1"/>
            <a:stCxn id="49" idx="7"/>
            <a:endCxn id="51" idx="2"/>
          </p:cNvCxnSpPr>
          <p:nvPr/>
        </p:nvCxnSpPr>
        <p:spPr bwMode="auto">
          <a:xfrm flipV="1">
            <a:off x="5419725" y="4715329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11">
            <a:extLst>
              <a:ext uri="{FF2B5EF4-FFF2-40B4-BE49-F238E27FC236}">
                <a16:creationId xmlns:a16="http://schemas.microsoft.com/office/drawing/2014/main" id="{E5497DF5-D04C-4E93-890A-793EF3D46203}"/>
              </a:ext>
            </a:extLst>
          </p:cNvPr>
          <p:cNvCxnSpPr>
            <a:cxnSpLocks noChangeShapeType="1"/>
            <a:stCxn id="49" idx="5"/>
            <a:endCxn id="68" idx="2"/>
          </p:cNvCxnSpPr>
          <p:nvPr/>
        </p:nvCxnSpPr>
        <p:spPr bwMode="auto">
          <a:xfrm>
            <a:off x="5419725" y="5496379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AutoShape 12">
            <a:extLst>
              <a:ext uri="{FF2B5EF4-FFF2-40B4-BE49-F238E27FC236}">
                <a16:creationId xmlns:a16="http://schemas.microsoft.com/office/drawing/2014/main" id="{62E53C7C-75BB-499A-825B-5C9F3D038F4F}"/>
              </a:ext>
            </a:extLst>
          </p:cNvPr>
          <p:cNvCxnSpPr>
            <a:cxnSpLocks noChangeShapeType="1"/>
            <a:stCxn id="51" idx="6"/>
            <a:endCxn id="69" idx="2"/>
          </p:cNvCxnSpPr>
          <p:nvPr/>
        </p:nvCxnSpPr>
        <p:spPr bwMode="auto">
          <a:xfrm>
            <a:off x="6791325" y="4715329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13">
            <a:extLst>
              <a:ext uri="{FF2B5EF4-FFF2-40B4-BE49-F238E27FC236}">
                <a16:creationId xmlns:a16="http://schemas.microsoft.com/office/drawing/2014/main" id="{E23797C4-3777-41D9-BA95-A7475B343F19}"/>
              </a:ext>
            </a:extLst>
          </p:cNvPr>
          <p:cNvCxnSpPr>
            <a:cxnSpLocks noChangeShapeType="1"/>
            <a:stCxn id="68" idx="0"/>
            <a:endCxn id="51" idx="4"/>
          </p:cNvCxnSpPr>
          <p:nvPr/>
        </p:nvCxnSpPr>
        <p:spPr bwMode="auto">
          <a:xfrm flipV="1">
            <a:off x="6553200" y="4953454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AutoShape 14">
            <a:extLst>
              <a:ext uri="{FF2B5EF4-FFF2-40B4-BE49-F238E27FC236}">
                <a16:creationId xmlns:a16="http://schemas.microsoft.com/office/drawing/2014/main" id="{07DF68A7-8653-45A9-AB0B-99803E1275A5}"/>
              </a:ext>
            </a:extLst>
          </p:cNvPr>
          <p:cNvCxnSpPr>
            <a:cxnSpLocks noChangeShapeType="1"/>
            <a:stCxn id="50" idx="6"/>
            <a:endCxn id="68" idx="3"/>
          </p:cNvCxnSpPr>
          <p:nvPr/>
        </p:nvCxnSpPr>
        <p:spPr bwMode="auto">
          <a:xfrm flipV="1">
            <a:off x="5495925" y="6029779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blipFill>
                <a:blip r:embed="rId6"/>
                <a:stretch>
                  <a:fillRect l="-28358" b="-4000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53916F-C744-4447-AF01-041E5F54EC66}"/>
              </a:ext>
            </a:extLst>
          </p:cNvPr>
          <p:cNvCxnSpPr/>
          <p:nvPr/>
        </p:nvCxnSpPr>
        <p:spPr bwMode="auto">
          <a:xfrm flipH="1">
            <a:off x="4804752" y="33528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2D592-081E-4F53-9DE5-F08A198A5A73}"/>
              </a:ext>
            </a:extLst>
          </p:cNvPr>
          <p:cNvCxnSpPr/>
          <p:nvPr/>
        </p:nvCxnSpPr>
        <p:spPr bwMode="auto">
          <a:xfrm flipH="1">
            <a:off x="5055647" y="35814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49280E-ACD1-453C-9447-4A0FDF0D7FDD}"/>
                  </a:ext>
                </a:extLst>
              </p:cNvPr>
              <p:cNvSpPr txBox="1"/>
              <p:nvPr/>
            </p:nvSpPr>
            <p:spPr>
              <a:xfrm>
                <a:off x="5966987" y="1872307"/>
                <a:ext cx="22602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MY" dirty="0"/>
                  <a:t>There are no incoming edges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49280E-ACD1-453C-9447-4A0FDF0D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87" y="1872307"/>
                <a:ext cx="2260287" cy="1200329"/>
              </a:xfrm>
              <a:prstGeom prst="rect">
                <a:avLst/>
              </a:prstGeom>
              <a:blipFill>
                <a:blip r:embed="rId7"/>
                <a:stretch>
                  <a:fillRect l="-4313" t="-4061" b="-10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1D058A-29DE-4B4B-86AB-26A2A37812F5}"/>
              </a:ext>
            </a:extLst>
          </p:cNvPr>
          <p:cNvCxnSpPr/>
          <p:nvPr/>
        </p:nvCxnSpPr>
        <p:spPr bwMode="auto">
          <a:xfrm flipH="1">
            <a:off x="2138589" y="32004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881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C8DE-0B2E-4B76-9AFC-D6FBF91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 –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3563-B2F9-4AD6-90EC-1BADD73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B0AF-A4DA-434E-8D58-94F5A857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4880952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/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/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∈{1,2,3,4,5}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290623B1-644A-4D41-B3FC-B0C14CA3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50868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7328F8-A0DD-48DB-AB3B-CA6539FB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60774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9FABF1-FB0B-4F65-91BA-4B3D0C70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89FCE7-2051-4245-B157-0F315D38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5620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76F8AD-4B7C-425B-90D9-AC7E5D6F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89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6677DB5-B636-4B0E-A2D9-9C0D36B0B484}"/>
              </a:ext>
            </a:extLst>
          </p:cNvPr>
          <p:cNvCxnSpPr>
            <a:cxnSpLocks noChangeShapeType="1"/>
            <a:stCxn id="38" idx="7"/>
            <a:endCxn id="40" idx="2"/>
          </p:cNvCxnSpPr>
          <p:nvPr/>
        </p:nvCxnSpPr>
        <p:spPr bwMode="auto">
          <a:xfrm flipV="1">
            <a:off x="1167039" y="4705804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11">
            <a:extLst>
              <a:ext uri="{FF2B5EF4-FFF2-40B4-BE49-F238E27FC236}">
                <a16:creationId xmlns:a16="http://schemas.microsoft.com/office/drawing/2014/main" id="{0900AFA2-37C5-4BF0-BA32-8D5FABEA3F40}"/>
              </a:ext>
            </a:extLst>
          </p:cNvPr>
          <p:cNvCxnSpPr>
            <a:cxnSpLocks noChangeShapeType="1"/>
            <a:stCxn id="38" idx="5"/>
            <a:endCxn id="41" idx="2"/>
          </p:cNvCxnSpPr>
          <p:nvPr/>
        </p:nvCxnSpPr>
        <p:spPr bwMode="auto">
          <a:xfrm>
            <a:off x="1167039" y="5486854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12">
            <a:extLst>
              <a:ext uri="{FF2B5EF4-FFF2-40B4-BE49-F238E27FC236}">
                <a16:creationId xmlns:a16="http://schemas.microsoft.com/office/drawing/2014/main" id="{52807391-A00B-4F4B-A298-398CD7278A78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>
            <a:off x="2538639" y="4705804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74591E4E-063D-4C6E-86B7-3D407CFA8BC8}"/>
              </a:ext>
            </a:extLst>
          </p:cNvPr>
          <p:cNvCxnSpPr>
            <a:cxnSpLocks noChangeShapeType="1"/>
            <a:stCxn id="41" idx="0"/>
            <a:endCxn id="40" idx="4"/>
          </p:cNvCxnSpPr>
          <p:nvPr/>
        </p:nvCxnSpPr>
        <p:spPr bwMode="auto">
          <a:xfrm flipV="1">
            <a:off x="2300514" y="4943929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14">
            <a:extLst>
              <a:ext uri="{FF2B5EF4-FFF2-40B4-BE49-F238E27FC236}">
                <a16:creationId xmlns:a16="http://schemas.microsoft.com/office/drawing/2014/main" id="{59FD8C95-FF43-40C9-8156-189CEC7BFE15}"/>
              </a:ext>
            </a:extLst>
          </p:cNvPr>
          <p:cNvCxnSpPr>
            <a:cxnSpLocks noChangeShapeType="1"/>
            <a:stCxn id="39" idx="6"/>
            <a:endCxn id="41" idx="3"/>
          </p:cNvCxnSpPr>
          <p:nvPr/>
        </p:nvCxnSpPr>
        <p:spPr bwMode="auto">
          <a:xfrm flipV="1">
            <a:off x="1243239" y="6020254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blipFill>
                <a:blip r:embed="rId5"/>
                <a:stretch>
                  <a:fillRect l="-30303" r="-1515" b="-3947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66A4669C-363A-4471-A790-78A439FE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0963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C18D3-9858-4EF5-94F1-6F238C07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869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E0B7D5-B6A9-4BF8-8411-EEA4ABA3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B41E75C-BC4B-434B-B34B-2EFD1363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29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301D4A-9388-48AF-816F-4BDE37C6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70" name="AutoShape 10">
            <a:extLst>
              <a:ext uri="{FF2B5EF4-FFF2-40B4-BE49-F238E27FC236}">
                <a16:creationId xmlns:a16="http://schemas.microsoft.com/office/drawing/2014/main" id="{C4C4AC30-5C3C-4D94-B021-E0D62A488862}"/>
              </a:ext>
            </a:extLst>
          </p:cNvPr>
          <p:cNvCxnSpPr>
            <a:cxnSpLocks noChangeShapeType="1"/>
            <a:stCxn id="49" idx="7"/>
            <a:endCxn id="51" idx="2"/>
          </p:cNvCxnSpPr>
          <p:nvPr/>
        </p:nvCxnSpPr>
        <p:spPr bwMode="auto">
          <a:xfrm flipV="1">
            <a:off x="5419725" y="4715329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11">
            <a:extLst>
              <a:ext uri="{FF2B5EF4-FFF2-40B4-BE49-F238E27FC236}">
                <a16:creationId xmlns:a16="http://schemas.microsoft.com/office/drawing/2014/main" id="{E5497DF5-D04C-4E93-890A-793EF3D46203}"/>
              </a:ext>
            </a:extLst>
          </p:cNvPr>
          <p:cNvCxnSpPr>
            <a:cxnSpLocks noChangeShapeType="1"/>
            <a:stCxn id="49" idx="5"/>
            <a:endCxn id="68" idx="2"/>
          </p:cNvCxnSpPr>
          <p:nvPr/>
        </p:nvCxnSpPr>
        <p:spPr bwMode="auto">
          <a:xfrm>
            <a:off x="5419725" y="5496379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AutoShape 12">
            <a:extLst>
              <a:ext uri="{FF2B5EF4-FFF2-40B4-BE49-F238E27FC236}">
                <a16:creationId xmlns:a16="http://schemas.microsoft.com/office/drawing/2014/main" id="{62E53C7C-75BB-499A-825B-5C9F3D038F4F}"/>
              </a:ext>
            </a:extLst>
          </p:cNvPr>
          <p:cNvCxnSpPr>
            <a:cxnSpLocks noChangeShapeType="1"/>
            <a:stCxn id="51" idx="6"/>
            <a:endCxn id="69" idx="2"/>
          </p:cNvCxnSpPr>
          <p:nvPr/>
        </p:nvCxnSpPr>
        <p:spPr bwMode="auto">
          <a:xfrm>
            <a:off x="6791325" y="4715329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13">
            <a:extLst>
              <a:ext uri="{FF2B5EF4-FFF2-40B4-BE49-F238E27FC236}">
                <a16:creationId xmlns:a16="http://schemas.microsoft.com/office/drawing/2014/main" id="{E23797C4-3777-41D9-BA95-A7475B343F19}"/>
              </a:ext>
            </a:extLst>
          </p:cNvPr>
          <p:cNvCxnSpPr>
            <a:cxnSpLocks noChangeShapeType="1"/>
            <a:stCxn id="68" idx="0"/>
            <a:endCxn id="51" idx="4"/>
          </p:cNvCxnSpPr>
          <p:nvPr/>
        </p:nvCxnSpPr>
        <p:spPr bwMode="auto">
          <a:xfrm flipV="1">
            <a:off x="6553200" y="4953454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AutoShape 14">
            <a:extLst>
              <a:ext uri="{FF2B5EF4-FFF2-40B4-BE49-F238E27FC236}">
                <a16:creationId xmlns:a16="http://schemas.microsoft.com/office/drawing/2014/main" id="{07DF68A7-8653-45A9-AB0B-99803E1275A5}"/>
              </a:ext>
            </a:extLst>
          </p:cNvPr>
          <p:cNvCxnSpPr>
            <a:cxnSpLocks noChangeShapeType="1"/>
            <a:stCxn id="50" idx="6"/>
            <a:endCxn id="68" idx="3"/>
          </p:cNvCxnSpPr>
          <p:nvPr/>
        </p:nvCxnSpPr>
        <p:spPr bwMode="auto">
          <a:xfrm flipV="1">
            <a:off x="5495925" y="6029779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blipFill>
                <a:blip r:embed="rId6"/>
                <a:stretch>
                  <a:fillRect l="-28358" b="-4000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53916F-C744-4447-AF01-041E5F54EC66}"/>
              </a:ext>
            </a:extLst>
          </p:cNvPr>
          <p:cNvCxnSpPr/>
          <p:nvPr/>
        </p:nvCxnSpPr>
        <p:spPr bwMode="auto">
          <a:xfrm flipH="1">
            <a:off x="4804752" y="33528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2D592-081E-4F53-9DE5-F08A198A5A73}"/>
              </a:ext>
            </a:extLst>
          </p:cNvPr>
          <p:cNvCxnSpPr/>
          <p:nvPr/>
        </p:nvCxnSpPr>
        <p:spPr bwMode="auto">
          <a:xfrm flipH="1">
            <a:off x="5055647" y="35814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49280E-ACD1-453C-9447-4A0FDF0D7FDD}"/>
                  </a:ext>
                </a:extLst>
              </p:cNvPr>
              <p:cNvSpPr txBox="1"/>
              <p:nvPr/>
            </p:nvSpPr>
            <p:spPr>
              <a:xfrm>
                <a:off x="5966987" y="1872307"/>
                <a:ext cx="27198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MY" b="0" dirty="0"/>
                  <a:t>There is no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49280E-ACD1-453C-9447-4A0FDF0D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87" y="1872307"/>
                <a:ext cx="2719813" cy="1200329"/>
              </a:xfrm>
              <a:prstGeom prst="rect">
                <a:avLst/>
              </a:prstGeom>
              <a:blipFill>
                <a:blip r:embed="rId7"/>
                <a:stretch>
                  <a:fillRect l="-3587" t="-4061" b="-10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FF5F4-9548-4999-9923-C625AE09D934}"/>
              </a:ext>
            </a:extLst>
          </p:cNvPr>
          <p:cNvCxnSpPr>
            <a:cxnSpLocks/>
          </p:cNvCxnSpPr>
          <p:nvPr/>
        </p:nvCxnSpPr>
        <p:spPr bwMode="auto">
          <a:xfrm>
            <a:off x="6858000" y="994229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A25541-7C1C-4237-B4CC-6FEACC639ECC}"/>
              </a:ext>
            </a:extLst>
          </p:cNvPr>
          <p:cNvCxnSpPr>
            <a:cxnSpLocks/>
          </p:cNvCxnSpPr>
          <p:nvPr/>
        </p:nvCxnSpPr>
        <p:spPr bwMode="auto">
          <a:xfrm>
            <a:off x="7188200" y="994229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178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C8DE-0B2E-4B76-9AFC-D6FBF91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Transitive Closure –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3563-B2F9-4AD6-90EC-1BADD73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B0AF-A4DA-434E-8D58-94F5A857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4880952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/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E1B864-A87D-442E-9838-C915BF9D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51" y="3417626"/>
                <a:ext cx="1029897" cy="461665"/>
              </a:xfrm>
              <a:prstGeom prst="rect">
                <a:avLst/>
              </a:prstGeo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/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∈{1,2,3,4,5}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BB0E74-6519-4D6D-A13B-002196156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16" y="1266298"/>
                <a:ext cx="2318263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290623B1-644A-4D41-B3FC-B0C14CA3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50868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7328F8-A0DD-48DB-AB3B-CA6539FB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14" y="60774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9FABF1-FB0B-4F65-91BA-4B3D0C70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89FCE7-2051-4245-B157-0F315D38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14" y="5620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76F8AD-4B7C-425B-90D9-AC7E5D6F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89" y="447720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6677DB5-B636-4B0E-A2D9-9C0D36B0B484}"/>
              </a:ext>
            </a:extLst>
          </p:cNvPr>
          <p:cNvCxnSpPr>
            <a:cxnSpLocks noChangeShapeType="1"/>
            <a:stCxn id="38" idx="7"/>
            <a:endCxn id="40" idx="2"/>
          </p:cNvCxnSpPr>
          <p:nvPr/>
        </p:nvCxnSpPr>
        <p:spPr bwMode="auto">
          <a:xfrm flipV="1">
            <a:off x="1167039" y="4705804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11">
            <a:extLst>
              <a:ext uri="{FF2B5EF4-FFF2-40B4-BE49-F238E27FC236}">
                <a16:creationId xmlns:a16="http://schemas.microsoft.com/office/drawing/2014/main" id="{0900AFA2-37C5-4BF0-BA32-8D5FABEA3F40}"/>
              </a:ext>
            </a:extLst>
          </p:cNvPr>
          <p:cNvCxnSpPr>
            <a:cxnSpLocks noChangeShapeType="1"/>
            <a:stCxn id="38" idx="5"/>
            <a:endCxn id="41" idx="2"/>
          </p:cNvCxnSpPr>
          <p:nvPr/>
        </p:nvCxnSpPr>
        <p:spPr bwMode="auto">
          <a:xfrm>
            <a:off x="1167039" y="5486854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12">
            <a:extLst>
              <a:ext uri="{FF2B5EF4-FFF2-40B4-BE49-F238E27FC236}">
                <a16:creationId xmlns:a16="http://schemas.microsoft.com/office/drawing/2014/main" id="{52807391-A00B-4F4B-A298-398CD7278A78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>
            <a:off x="2538639" y="4705804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74591E4E-063D-4C6E-86B7-3D407CFA8BC8}"/>
              </a:ext>
            </a:extLst>
          </p:cNvPr>
          <p:cNvCxnSpPr>
            <a:cxnSpLocks noChangeShapeType="1"/>
            <a:stCxn id="41" idx="0"/>
            <a:endCxn id="40" idx="4"/>
          </p:cNvCxnSpPr>
          <p:nvPr/>
        </p:nvCxnSpPr>
        <p:spPr bwMode="auto">
          <a:xfrm flipV="1">
            <a:off x="2300514" y="4943929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14">
            <a:extLst>
              <a:ext uri="{FF2B5EF4-FFF2-40B4-BE49-F238E27FC236}">
                <a16:creationId xmlns:a16="http://schemas.microsoft.com/office/drawing/2014/main" id="{59FD8C95-FF43-40C9-8156-189CEC7BFE15}"/>
              </a:ext>
            </a:extLst>
          </p:cNvPr>
          <p:cNvCxnSpPr>
            <a:cxnSpLocks noChangeShapeType="1"/>
            <a:stCxn id="39" idx="6"/>
            <a:endCxn id="41" idx="3"/>
          </p:cNvCxnSpPr>
          <p:nvPr/>
        </p:nvCxnSpPr>
        <p:spPr bwMode="auto">
          <a:xfrm flipV="1">
            <a:off x="1243239" y="6020254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911348C0-1F2D-4894-8A75-6F49D9945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902" y="5432879"/>
                <a:ext cx="404812" cy="461665"/>
              </a:xfrm>
              <a:prstGeom prst="rect">
                <a:avLst/>
              </a:prstGeom>
              <a:blipFill>
                <a:blip r:embed="rId5"/>
                <a:stretch>
                  <a:fillRect l="-30303" r="-1515" b="-3947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66A4669C-363A-4471-A790-78A439FE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0963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C18D3-9858-4EF5-94F1-6F238C07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869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E0B7D5-B6A9-4BF8-8411-EEA4ABA3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B41E75C-BC4B-434B-B34B-2EFD1363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29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301D4A-9388-48AF-816F-4BDE37C6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48672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cxnSp>
        <p:nvCxnSpPr>
          <p:cNvPr id="70" name="AutoShape 10">
            <a:extLst>
              <a:ext uri="{FF2B5EF4-FFF2-40B4-BE49-F238E27FC236}">
                <a16:creationId xmlns:a16="http://schemas.microsoft.com/office/drawing/2014/main" id="{C4C4AC30-5C3C-4D94-B021-E0D62A488862}"/>
              </a:ext>
            </a:extLst>
          </p:cNvPr>
          <p:cNvCxnSpPr>
            <a:cxnSpLocks noChangeShapeType="1"/>
            <a:stCxn id="49" idx="7"/>
            <a:endCxn id="51" idx="2"/>
          </p:cNvCxnSpPr>
          <p:nvPr/>
        </p:nvCxnSpPr>
        <p:spPr bwMode="auto">
          <a:xfrm flipV="1">
            <a:off x="5419725" y="4715329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11">
            <a:extLst>
              <a:ext uri="{FF2B5EF4-FFF2-40B4-BE49-F238E27FC236}">
                <a16:creationId xmlns:a16="http://schemas.microsoft.com/office/drawing/2014/main" id="{E5497DF5-D04C-4E93-890A-793EF3D46203}"/>
              </a:ext>
            </a:extLst>
          </p:cNvPr>
          <p:cNvCxnSpPr>
            <a:cxnSpLocks noChangeShapeType="1"/>
            <a:stCxn id="49" idx="5"/>
            <a:endCxn id="68" idx="2"/>
          </p:cNvCxnSpPr>
          <p:nvPr/>
        </p:nvCxnSpPr>
        <p:spPr bwMode="auto">
          <a:xfrm>
            <a:off x="5419725" y="5496379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AutoShape 12">
            <a:extLst>
              <a:ext uri="{FF2B5EF4-FFF2-40B4-BE49-F238E27FC236}">
                <a16:creationId xmlns:a16="http://schemas.microsoft.com/office/drawing/2014/main" id="{62E53C7C-75BB-499A-825B-5C9F3D038F4F}"/>
              </a:ext>
            </a:extLst>
          </p:cNvPr>
          <p:cNvCxnSpPr>
            <a:cxnSpLocks noChangeShapeType="1"/>
            <a:stCxn id="51" idx="6"/>
            <a:endCxn id="69" idx="2"/>
          </p:cNvCxnSpPr>
          <p:nvPr/>
        </p:nvCxnSpPr>
        <p:spPr bwMode="auto">
          <a:xfrm>
            <a:off x="6791325" y="4715329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13">
            <a:extLst>
              <a:ext uri="{FF2B5EF4-FFF2-40B4-BE49-F238E27FC236}">
                <a16:creationId xmlns:a16="http://schemas.microsoft.com/office/drawing/2014/main" id="{E23797C4-3777-41D9-BA95-A7475B343F19}"/>
              </a:ext>
            </a:extLst>
          </p:cNvPr>
          <p:cNvCxnSpPr>
            <a:cxnSpLocks noChangeShapeType="1"/>
            <a:stCxn id="68" idx="0"/>
            <a:endCxn id="51" idx="4"/>
          </p:cNvCxnSpPr>
          <p:nvPr/>
        </p:nvCxnSpPr>
        <p:spPr bwMode="auto">
          <a:xfrm flipV="1">
            <a:off x="6553200" y="4953454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AutoShape 14">
            <a:extLst>
              <a:ext uri="{FF2B5EF4-FFF2-40B4-BE49-F238E27FC236}">
                <a16:creationId xmlns:a16="http://schemas.microsoft.com/office/drawing/2014/main" id="{07DF68A7-8653-45A9-AB0B-99803E1275A5}"/>
              </a:ext>
            </a:extLst>
          </p:cNvPr>
          <p:cNvCxnSpPr>
            <a:cxnSpLocks noChangeShapeType="1"/>
            <a:stCxn id="50" idx="6"/>
            <a:endCxn id="68" idx="3"/>
          </p:cNvCxnSpPr>
          <p:nvPr/>
        </p:nvCxnSpPr>
        <p:spPr bwMode="auto">
          <a:xfrm flipV="1">
            <a:off x="5495925" y="6029779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58E2C839-ED22-445D-B751-00D4C5B2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5700" y="5410200"/>
                <a:ext cx="404812" cy="461665"/>
              </a:xfrm>
              <a:prstGeom prst="rect">
                <a:avLst/>
              </a:prstGeom>
              <a:blipFill>
                <a:blip r:embed="rId6"/>
                <a:stretch>
                  <a:fillRect l="-28358" b="-4000"/>
                </a:stretch>
              </a:blip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53916F-C744-4447-AF01-041E5F54EC66}"/>
              </a:ext>
            </a:extLst>
          </p:cNvPr>
          <p:cNvCxnSpPr/>
          <p:nvPr/>
        </p:nvCxnSpPr>
        <p:spPr bwMode="auto">
          <a:xfrm flipH="1">
            <a:off x="4804752" y="33528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2D592-081E-4F53-9DE5-F08A198A5A73}"/>
              </a:ext>
            </a:extLst>
          </p:cNvPr>
          <p:cNvCxnSpPr/>
          <p:nvPr/>
        </p:nvCxnSpPr>
        <p:spPr bwMode="auto">
          <a:xfrm flipH="1">
            <a:off x="5055647" y="358140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49280E-ACD1-453C-9447-4A0FDF0D7FDD}"/>
                  </a:ext>
                </a:extLst>
              </p:cNvPr>
              <p:cNvSpPr txBox="1"/>
              <p:nvPr/>
            </p:nvSpPr>
            <p:spPr>
              <a:xfrm>
                <a:off x="5966987" y="1872307"/>
                <a:ext cx="30246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are present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. Add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MY" dirty="0"/>
                  <a:t>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49280E-ACD1-453C-9447-4A0FDF0D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87" y="1872307"/>
                <a:ext cx="3024613" cy="1200329"/>
              </a:xfrm>
              <a:prstGeom prst="rect">
                <a:avLst/>
              </a:prstGeom>
              <a:blipFill>
                <a:blip r:embed="rId7"/>
                <a:stretch>
                  <a:fillRect l="-3226" t="-4569" b="-10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2">
            <a:extLst>
              <a:ext uri="{FF2B5EF4-FFF2-40B4-BE49-F238E27FC236}">
                <a16:creationId xmlns:a16="http://schemas.microsoft.com/office/drawing/2014/main" id="{0911D850-740C-493D-8358-59746EC13267}"/>
              </a:ext>
            </a:extLst>
          </p:cNvPr>
          <p:cNvSpPr>
            <a:spLocks/>
          </p:cNvSpPr>
          <p:nvPr/>
        </p:nvSpPr>
        <p:spPr bwMode="auto">
          <a:xfrm>
            <a:off x="5334000" y="4953000"/>
            <a:ext cx="1854200" cy="1714500"/>
          </a:xfrm>
          <a:custGeom>
            <a:avLst/>
            <a:gdLst>
              <a:gd name="T0" fmla="*/ 0 w 1168"/>
              <a:gd name="T1" fmla="*/ 1008 h 1080"/>
              <a:gd name="T2" fmla="*/ 768 w 1168"/>
              <a:gd name="T3" fmla="*/ 1008 h 1080"/>
              <a:gd name="T4" fmla="*/ 1152 w 1168"/>
              <a:gd name="T5" fmla="*/ 576 h 1080"/>
              <a:gd name="T6" fmla="*/ 864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FF5F4-9548-4999-9923-C625AE09D934}"/>
              </a:ext>
            </a:extLst>
          </p:cNvPr>
          <p:cNvCxnSpPr>
            <a:cxnSpLocks/>
          </p:cNvCxnSpPr>
          <p:nvPr/>
        </p:nvCxnSpPr>
        <p:spPr bwMode="auto">
          <a:xfrm>
            <a:off x="6858000" y="994229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A25541-7C1C-4237-B4CC-6FEACC639ECC}"/>
              </a:ext>
            </a:extLst>
          </p:cNvPr>
          <p:cNvCxnSpPr>
            <a:cxnSpLocks/>
          </p:cNvCxnSpPr>
          <p:nvPr/>
        </p:nvCxnSpPr>
        <p:spPr bwMode="auto">
          <a:xfrm>
            <a:off x="7620000" y="994229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1ED7B-86F9-480E-80B4-B6ACB2540427}"/>
              </a:ext>
            </a:extLst>
          </p:cNvPr>
          <p:cNvCxnSpPr>
            <a:cxnSpLocks/>
          </p:cNvCxnSpPr>
          <p:nvPr/>
        </p:nvCxnSpPr>
        <p:spPr bwMode="auto">
          <a:xfrm>
            <a:off x="7162800" y="99060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CE6F2A-BF3B-4D71-8344-CFA72E289A99}"/>
              </a:ext>
            </a:extLst>
          </p:cNvPr>
          <p:cNvSpPr txBox="1"/>
          <p:nvPr/>
        </p:nvSpPr>
        <p:spPr>
          <a:xfrm>
            <a:off x="7202033" y="3232639"/>
            <a:ext cx="174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800" dirty="0">
                <a:solidFill>
                  <a:srgbClr val="FF0000"/>
                </a:solidFill>
              </a:rPr>
              <a:t>Complete the remaining steps on your own.</a:t>
            </a:r>
          </a:p>
        </p:txBody>
      </p:sp>
    </p:spTree>
    <p:extLst>
      <p:ext uri="{BB962C8B-B14F-4D97-AF65-F5344CB8AC3E}">
        <p14:creationId xmlns:p14="http://schemas.microsoft.com/office/powerpoint/2010/main" val="11918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3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C17B8-6DE9-4FA7-A86A-C4889B70280D}" type="slidenum">
              <a:rPr lang="en-US"/>
              <a:pPr/>
              <a:t>33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 Example</a:t>
            </a:r>
          </a:p>
        </p:txBody>
      </p:sp>
      <p:sp>
        <p:nvSpPr>
          <p:cNvPr id="16389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1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2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3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6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7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8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9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0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1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2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3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4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5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6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7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8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9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0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1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2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3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4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5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6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7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8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9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0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1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2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3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4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5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6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0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1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2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3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4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5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6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7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8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9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0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1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2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3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4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5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6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7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8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09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0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1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2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3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4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5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6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7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8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19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0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1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2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3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24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5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6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7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8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29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0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1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2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3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4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5" name="Oval 150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6" name="Oval 151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7" name="Rectangle 152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38" name="Oval 153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39" name="Oval 154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40" name="Rectangle 155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41" name="Oval 156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42" name="Oval 157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43" name="Rectangle 158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44" name="Oval 159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45" name="Oval 160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46" name="Rectangle 161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47" name="Oval 162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48" name="Oval 163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49" name="Rectangle 164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50" name="Oval 165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51" name="Oval 166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52" name="Rectangle 167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53" name="Rectangle 168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54" name="Rectangle 169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55" name="Rectangle 170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56" name="Rectangle 171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57" name="Rectangle 172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58" name="Rectangle 173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59" name="Rectangle 174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60" name="Rectangle 175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61" name="Rectangle 176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62" name="Rectangle 177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63" name="Rectangle 178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64" name="Rectangle 179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65" name="Rectangle 180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66" name="Rectangle 181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67" name="Rectangle 182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68" name="Rectangle 183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69" name="Rectangle 184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70" name="Rectangle 185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71" name="Rectangle 186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72" name="Rectangle 187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73" name="Rectangle 188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74" name="Rectangle 189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75" name="Rectangle 190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76" name="Rectangle 191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77" name="Rectangle 192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78" name="Rectangle 193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79" name="Rectangle 194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0" name="Rectangle 195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1" name="Rectangle 196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6582" name="Rectangle 197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16583" name="Picture 19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49BAB-3E9D-4902-A199-469A267AD52F}" type="slidenum">
              <a:rPr lang="en-US"/>
              <a:pPr/>
              <a:t>34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Floyd-Warshall, Iteration 1</a:t>
            </a:r>
          </a:p>
        </p:txBody>
      </p:sp>
      <p:sp>
        <p:nvSpPr>
          <p:cNvPr id="17413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1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6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8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9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1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2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3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4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5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8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1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2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3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4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6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0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1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6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7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2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6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8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9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0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1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2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3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4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5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6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7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8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9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0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1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2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3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4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5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6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7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8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9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0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1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2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3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4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5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6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7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48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9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0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1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2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3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4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5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6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7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8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9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0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1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62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3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4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65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6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7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68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9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70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71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72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73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74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75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76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77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78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79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80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81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82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83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84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85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86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87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88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89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90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91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92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93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94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95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96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597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98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99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00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601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602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03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04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05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7606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17607" name="Picture 1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678" name="AutoShape 198"/>
          <p:cNvCxnSpPr>
            <a:cxnSpLocks noChangeShapeType="1"/>
            <a:stCxn id="17563" idx="1"/>
            <a:endCxn id="17566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949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44FCF-C906-4CF7-B9DA-2E8173885CCE}" type="slidenum">
              <a:rPr lang="en-US"/>
              <a:pPr/>
              <a:t>35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Floyd-Warshall, Iteration 2</a:t>
            </a:r>
          </a:p>
        </p:txBody>
      </p:sp>
      <p:sp>
        <p:nvSpPr>
          <p:cNvPr id="18437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3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0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2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6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7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8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8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9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0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4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5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6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7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8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9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0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1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2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3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4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5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6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7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8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0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1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2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3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4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5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6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7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8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9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0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1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2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3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4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8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0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1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2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3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4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5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6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7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8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9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0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1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2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3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4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5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6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7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8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9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0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1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2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3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4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5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6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7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8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9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0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1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572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3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4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5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6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7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8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9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0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1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2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3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4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5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586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7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8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589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0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1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592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3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4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595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6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7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598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9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0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01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2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3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4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05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06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7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8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9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10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11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12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13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14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15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16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17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18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19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20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21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22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23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24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25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26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27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28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29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8630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18631" name="Picture 1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632" name="AutoShape 198"/>
          <p:cNvCxnSpPr>
            <a:cxnSpLocks noChangeShapeType="1"/>
            <a:stCxn id="18587" idx="1"/>
            <a:endCxn id="18590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17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2D12D-E818-446A-BD5D-41EC587BB537}" type="slidenum">
              <a:rPr lang="en-US"/>
              <a:pPr/>
              <a:t>36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Floyd-Warshall, Iteration 3</a:t>
            </a:r>
          </a:p>
        </p:txBody>
      </p:sp>
      <p:sp>
        <p:nvSpPr>
          <p:cNvPr id="19461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3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6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9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0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4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5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3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5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6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7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0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1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3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4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5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6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7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8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0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1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2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3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4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5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7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8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9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0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1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2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3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4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5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6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7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8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9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0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2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3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4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5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6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7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8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9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0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1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2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3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4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5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6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7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8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9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0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1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2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3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4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5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6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7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8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9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0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1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2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3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4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5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6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7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8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9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0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1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2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3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4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5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596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7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8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9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0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1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2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3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4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5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6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7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8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9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10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1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2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13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4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5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16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7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8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19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0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1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22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3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4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25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6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7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8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29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30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1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2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3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34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35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6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7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8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39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40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1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2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3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44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45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6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7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8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49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50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1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2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3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19654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19655" name="Picture 1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656" name="AutoShape 198"/>
          <p:cNvCxnSpPr>
            <a:cxnSpLocks noChangeShapeType="1"/>
            <a:stCxn id="19611" idx="1"/>
            <a:endCxn id="19614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8727" name="AutoShape 199"/>
          <p:cNvCxnSpPr>
            <a:cxnSpLocks noChangeShapeType="1"/>
            <a:stCxn id="19611" idx="3"/>
            <a:endCxn id="19623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8729" name="AutoShape 201"/>
          <p:cNvCxnSpPr>
            <a:cxnSpLocks noChangeShapeType="1"/>
            <a:stCxn id="19594" idx="3"/>
            <a:endCxn id="19617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3641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8730" name="AutoShape 202"/>
          <p:cNvCxnSpPr>
            <a:cxnSpLocks noChangeShapeType="1"/>
            <a:stCxn id="19594" idx="2"/>
            <a:endCxn id="19614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8731" name="AutoShape 203"/>
          <p:cNvCxnSpPr>
            <a:cxnSpLocks noChangeShapeType="1"/>
            <a:stCxn id="19614" idx="1"/>
            <a:endCxn id="19623" idx="0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5" name="AutoShape 202"/>
          <p:cNvCxnSpPr>
            <a:cxnSpLocks noChangeShapeType="1"/>
            <a:stCxn id="19614" idx="3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606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1FFC6C-9089-4713-89E7-4D6FE5B19FB3}" type="slidenum">
              <a:rPr lang="en-US"/>
              <a:pPr/>
              <a:t>37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Floyd-Warshall, Iteration 4</a:t>
            </a:r>
          </a:p>
        </p:txBody>
      </p:sp>
      <p:sp>
        <p:nvSpPr>
          <p:cNvPr id="20485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2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3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4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5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6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7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8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9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1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3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6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7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8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0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1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2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3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4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5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6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7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8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0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1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2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3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4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5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6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7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8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9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0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1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2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3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4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5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6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7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8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9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0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1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2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5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6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8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9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0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1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2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4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5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6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7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8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9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0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1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2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3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4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5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6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7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9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0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1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2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3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4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5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6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7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8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9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20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1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2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3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4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5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6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7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8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9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0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1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2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3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34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5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6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37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8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9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40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1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2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43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4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5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46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7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8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49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0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1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2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53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54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5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6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7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58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59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0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1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2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63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64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5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6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7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68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69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0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1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2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73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74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5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6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7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0678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20679" name="Picture 1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680" name="AutoShape 198"/>
          <p:cNvCxnSpPr>
            <a:cxnSpLocks noChangeShapeType="1"/>
            <a:stCxn id="20635" idx="1"/>
            <a:endCxn id="20638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681" name="AutoShape 199"/>
          <p:cNvCxnSpPr>
            <a:cxnSpLocks noChangeShapeType="1"/>
            <a:stCxn id="20635" idx="3"/>
            <a:endCxn id="20647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682" name="AutoShape 200"/>
          <p:cNvCxnSpPr>
            <a:cxnSpLocks noChangeShapeType="1"/>
            <a:stCxn id="20618" idx="3"/>
            <a:endCxn id="20641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683" name="AutoShape 201"/>
          <p:cNvCxnSpPr>
            <a:cxnSpLocks noChangeShapeType="1"/>
            <a:stCxn id="20618" idx="2"/>
            <a:endCxn id="20638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9754" name="AutoShape 202"/>
          <p:cNvCxnSpPr>
            <a:cxnSpLocks noChangeShapeType="1"/>
            <a:stCxn id="20641" idx="7"/>
            <a:endCxn id="20644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685" name="AutoShape 20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9756" name="AutoShape 204"/>
          <p:cNvCxnSpPr>
            <a:cxnSpLocks noChangeShapeType="1"/>
            <a:stCxn id="20641" idx="0"/>
            <a:endCxn id="20647" idx="4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687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8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E1A18-1420-496C-800C-20548E41261A}" type="slidenum">
              <a:rPr lang="en-US"/>
              <a:pPr/>
              <a:t>38</a:t>
            </a:fld>
            <a:endParaRPr lang="en-US"/>
          </a:p>
        </p:txBody>
      </p:sp>
      <p:sp>
        <p:nvSpPr>
          <p:cNvPr id="21508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Floyd-Warshall, Iteration 5</a:t>
            </a:r>
          </a:p>
        </p:txBody>
      </p:sp>
      <p:sp>
        <p:nvSpPr>
          <p:cNvPr id="21510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4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7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8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0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7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9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0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1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2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3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4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9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0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1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3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4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5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6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7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8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9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0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1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2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3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4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5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6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7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8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9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0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1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2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3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4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5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6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7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8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9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0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1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2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3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4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5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6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7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8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9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0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1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2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3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4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5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6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7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8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9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0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1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2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3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4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5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6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7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8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9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0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1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2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3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4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5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6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7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8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9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0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1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2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3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4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5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6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7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8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9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0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1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2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3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4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5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6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7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8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9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0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1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2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3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4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45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6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7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8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9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0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1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2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3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4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5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6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7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8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59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0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1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62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3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4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65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6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7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68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9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0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71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2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3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4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75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76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7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8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9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80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81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3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4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85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86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7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8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9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90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91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2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3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4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95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696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7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8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9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1700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21701" name="Picture 1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702" name="AutoShape 198"/>
          <p:cNvCxnSpPr>
            <a:cxnSpLocks noChangeShapeType="1"/>
            <a:stCxn id="21657" idx="1"/>
            <a:endCxn id="21660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703" name="AutoShape 199"/>
          <p:cNvCxnSpPr>
            <a:cxnSpLocks noChangeShapeType="1"/>
            <a:stCxn id="21657" idx="3"/>
            <a:endCxn id="21669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704" name="AutoShape 200"/>
          <p:cNvCxnSpPr>
            <a:cxnSpLocks noChangeShapeType="1"/>
            <a:stCxn id="21643" idx="3"/>
            <a:endCxn id="21663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705" name="AutoShape 201"/>
          <p:cNvCxnSpPr>
            <a:cxnSpLocks noChangeShapeType="1"/>
            <a:stCxn id="21643" idx="2"/>
            <a:endCxn id="21660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706" name="AutoShape 202"/>
          <p:cNvCxnSpPr>
            <a:cxnSpLocks noChangeShapeType="1"/>
            <a:stCxn id="21663" idx="7"/>
            <a:endCxn id="21666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0779" name="AutoShape 203"/>
          <p:cNvCxnSpPr>
            <a:cxnSpLocks noChangeShapeType="1"/>
            <a:stCxn id="21508" idx="2"/>
            <a:endCxn id="21668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0780" name="AutoShape 204"/>
          <p:cNvCxnSpPr>
            <a:cxnSpLocks noChangeShapeType="1"/>
            <a:stCxn id="21508" idx="6"/>
            <a:endCxn id="21662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0782" name="AutoShape 206"/>
          <p:cNvCxnSpPr>
            <a:cxnSpLocks noChangeShapeType="1"/>
            <a:stCxn id="21715" idx="2"/>
            <a:endCxn id="21666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0783" name="AutoShape 207"/>
          <p:cNvCxnSpPr>
            <a:cxnSpLocks noChangeShapeType="1"/>
            <a:stCxn id="21715" idx="1"/>
            <a:endCxn id="21660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grpSp>
        <p:nvGrpSpPr>
          <p:cNvPr id="21711" name="Group 208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21715" name="Oval 149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6" name="Rectangle 15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en-US" sz="1900">
                  <a:solidFill>
                    <a:srgbClr val="0000FF"/>
                  </a:solidFill>
                  <a:latin typeface="Times New Roman" pitchFamily="18" charset="0"/>
                </a:rPr>
                <a:t>BOS</a:t>
              </a:r>
              <a:endParaRPr lang="en-US" altLang="en-US" b="1">
                <a:latin typeface="Times" pitchFamily="18" charset="0"/>
              </a:endParaRPr>
            </a:p>
          </p:txBody>
        </p:sp>
      </p:grpSp>
      <p:cxnSp>
        <p:nvCxnSpPr>
          <p:cNvPr id="21712" name="AutoShape 210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713" name="AutoShape 211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714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133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AAD8E-4814-4D93-B877-9CC54D19E45C}" type="slidenum">
              <a:rPr lang="en-US"/>
              <a:pPr/>
              <a:t>39</a:t>
            </a:fld>
            <a:endParaRPr lang="en-US"/>
          </a:p>
        </p:txBody>
      </p:sp>
      <p:sp>
        <p:nvSpPr>
          <p:cNvPr id="22532" name="Oval 2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Floyd-Warshall, Iteration 6</a:t>
            </a:r>
          </a:p>
        </p:txBody>
      </p:sp>
      <p:sp>
        <p:nvSpPr>
          <p:cNvPr id="22534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3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1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7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9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0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1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2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3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4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5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6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7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8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29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0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1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2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3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4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5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6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7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8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9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0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1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2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3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4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5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6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7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8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9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0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1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2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3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4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5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6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7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8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9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0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1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2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3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4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5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6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7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8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669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0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1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2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3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4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5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6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7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8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79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0" name="Oval 150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1" name="Oval 151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2" name="Rectangle 152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683" name="Oval 153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4" name="Oval 154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5" name="Rectangle 155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686" name="Oval 156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7" name="Oval 157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8" name="Rectangle 158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689" name="Oval 159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0" name="Oval 160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1" name="Rectangle 161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692" name="Oval 162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3" name="Oval 163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4" name="Rectangle 164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695" name="Rectangle 165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6" name="Rectangle 166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7" name="Rectangle 167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8" name="Rectangle 168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699" name="Rectangle 169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00" name="Rectangle 170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01" name="Rectangle 171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02" name="Rectangle 172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03" name="Rectangle 173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04" name="Rectangle 174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05" name="Rectangle 175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06" name="Rectangle 176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07" name="Rectangle 177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08" name="Rectangle 178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09" name="Rectangle 179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10" name="Rectangle 180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11" name="Rectangle 181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12" name="Rectangle 182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13" name="Rectangle 183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14" name="Rectangle 184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15" name="Rectangle 185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16" name="Rectangle 186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17" name="Rectangle 187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18" name="Rectangle 188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19" name="Rectangle 189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20" name="Rectangle 190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21" name="Rectangle 191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22" name="Rectangle 192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23" name="Rectangle 193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2724" name="Rectangle 194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22725" name="Picture 1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726" name="AutoShape 196"/>
          <p:cNvCxnSpPr>
            <a:cxnSpLocks noChangeShapeType="1"/>
            <a:stCxn id="22681" idx="1"/>
            <a:endCxn id="22684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27" name="AutoShape 197"/>
          <p:cNvCxnSpPr>
            <a:cxnSpLocks noChangeShapeType="1"/>
            <a:stCxn id="22681" idx="3"/>
            <a:endCxn id="22693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28" name="AutoShape 198"/>
          <p:cNvCxnSpPr>
            <a:cxnSpLocks noChangeShapeType="1"/>
            <a:stCxn id="22667" idx="3"/>
            <a:endCxn id="22687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29" name="AutoShape 199"/>
          <p:cNvCxnSpPr>
            <a:cxnSpLocks noChangeShapeType="1"/>
            <a:stCxn id="22667" idx="2"/>
            <a:endCxn id="22684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30" name="AutoShape 200"/>
          <p:cNvCxnSpPr>
            <a:cxnSpLocks noChangeShapeType="1"/>
            <a:stCxn id="22687" idx="7"/>
            <a:endCxn id="22690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31" name="AutoShape 201"/>
          <p:cNvCxnSpPr>
            <a:cxnSpLocks noChangeShapeType="1"/>
            <a:stCxn id="22532" idx="2"/>
            <a:endCxn id="22692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32" name="AutoShape 202"/>
          <p:cNvCxnSpPr>
            <a:cxnSpLocks noChangeShapeType="1"/>
            <a:stCxn id="22532" idx="6"/>
            <a:endCxn id="22686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33" name="AutoShape 203"/>
          <p:cNvCxnSpPr>
            <a:cxnSpLocks noChangeShapeType="1"/>
            <a:stCxn id="22739" idx="2"/>
            <a:endCxn id="22690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34" name="AutoShape 204"/>
          <p:cNvCxnSpPr>
            <a:cxnSpLocks noChangeShapeType="1"/>
            <a:stCxn id="22739" idx="1"/>
            <a:endCxn id="22684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2735" name="Group 205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22739" name="Oval 206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0" name="Rectangle 207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en-US" sz="1900">
                  <a:solidFill>
                    <a:srgbClr val="0000FF"/>
                  </a:solidFill>
                  <a:latin typeface="Times New Roman" pitchFamily="18" charset="0"/>
                </a:rPr>
                <a:t>BOS</a:t>
              </a:r>
              <a:endParaRPr lang="en-US" altLang="en-US" b="1">
                <a:latin typeface="Times" pitchFamily="18" charset="0"/>
              </a:endParaRPr>
            </a:p>
          </p:txBody>
        </p:sp>
      </p:grpSp>
      <p:cxnSp>
        <p:nvCxnSpPr>
          <p:cNvPr id="22736" name="AutoShape 209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37" name="AutoShape 210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38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54489B-0BA0-48E7-A0C6-3B26AD59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Recap – </a:t>
            </a:r>
            <a:r>
              <a:rPr lang="en-MY"/>
              <a:t>Digraph Definition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28B86E-0419-48D7-B182-51969D8D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graph G=(V,E) such that</a:t>
            </a:r>
          </a:p>
          <a:p>
            <a:pPr lvl="1"/>
            <a:r>
              <a:rPr lang="en-MY" dirty="0"/>
              <a:t>Each edge goes in </a:t>
            </a:r>
            <a:r>
              <a:rPr lang="en-MY" dirty="0">
                <a:solidFill>
                  <a:srgbClr val="FF0000"/>
                </a:solidFill>
              </a:rPr>
              <a:t>one direction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Edge (</a:t>
            </a:r>
            <a:r>
              <a:rPr lang="en-MY" dirty="0" err="1"/>
              <a:t>a,b</a:t>
            </a:r>
            <a:r>
              <a:rPr lang="en-MY" dirty="0"/>
              <a:t>) goes from a to b, but not b to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3285-57C0-4052-914F-7AD289B1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634B5-DC47-4BAC-A328-0458EC78BC6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93AAE-027C-4510-A0AE-4926377AE3F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Teh Je Sen (2019)</a:t>
            </a:r>
          </a:p>
        </p:txBody>
      </p:sp>
      <p:grpSp>
        <p:nvGrpSpPr>
          <p:cNvPr id="9" name="Group 71">
            <a:extLst>
              <a:ext uri="{FF2B5EF4-FFF2-40B4-BE49-F238E27FC236}">
                <a16:creationId xmlns:a16="http://schemas.microsoft.com/office/drawing/2014/main" id="{6D6C9B00-07E9-4960-B10A-2AAD126ADF80}"/>
              </a:ext>
            </a:extLst>
          </p:cNvPr>
          <p:cNvGrpSpPr>
            <a:grpSpLocks/>
          </p:cNvGrpSpPr>
          <p:nvPr/>
        </p:nvGrpSpPr>
        <p:grpSpPr bwMode="auto">
          <a:xfrm>
            <a:off x="3455193" y="3629918"/>
            <a:ext cx="2233613" cy="2827337"/>
            <a:chOff x="3600" y="1320"/>
            <a:chExt cx="1782" cy="2112"/>
          </a:xfrm>
        </p:grpSpPr>
        <p:sp>
          <p:nvSpPr>
            <p:cNvPr id="10" name="Oval 72">
              <a:extLst>
                <a:ext uri="{FF2B5EF4-FFF2-40B4-BE49-F238E27FC236}">
                  <a16:creationId xmlns:a16="http://schemas.microsoft.com/office/drawing/2014/main" id="{146E4E90-0A54-415B-9C6A-7D876BA93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1" name="Oval 73">
              <a:extLst>
                <a:ext uri="{FF2B5EF4-FFF2-40B4-BE49-F238E27FC236}">
                  <a16:creationId xmlns:a16="http://schemas.microsoft.com/office/drawing/2014/main" id="{CF5AB0C4-8F92-4CC2-AAB6-BDC664061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2" name="Oval 74">
              <a:extLst>
                <a:ext uri="{FF2B5EF4-FFF2-40B4-BE49-F238E27FC236}">
                  <a16:creationId xmlns:a16="http://schemas.microsoft.com/office/drawing/2014/main" id="{08072C51-D21F-4B8B-9417-26B011FC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3" name="Oval 75">
              <a:extLst>
                <a:ext uri="{FF2B5EF4-FFF2-40B4-BE49-F238E27FC236}">
                  <a16:creationId xmlns:a16="http://schemas.microsoft.com/office/drawing/2014/main" id="{6AE7D1A1-092D-4702-A14B-983557719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4" name="Oval 76">
              <a:extLst>
                <a:ext uri="{FF2B5EF4-FFF2-40B4-BE49-F238E27FC236}">
                  <a16:creationId xmlns:a16="http://schemas.microsoft.com/office/drawing/2014/main" id="{B7835279-9EC2-4706-A0B0-3D8A3ECF1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5" name="AutoShape 77">
              <a:extLst>
                <a:ext uri="{FF2B5EF4-FFF2-40B4-BE49-F238E27FC236}">
                  <a16:creationId xmlns:a16="http://schemas.microsoft.com/office/drawing/2014/main" id="{F0909DE0-B1F6-484F-A29B-5E5280DA954A}"/>
                </a:ext>
              </a:extLst>
            </p:cNvPr>
            <p:cNvCxnSpPr>
              <a:cxnSpLocks noChangeShapeType="1"/>
              <a:stCxn id="10" idx="1"/>
              <a:endCxn id="11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16" name="AutoShape 78">
              <a:extLst>
                <a:ext uri="{FF2B5EF4-FFF2-40B4-BE49-F238E27FC236}">
                  <a16:creationId xmlns:a16="http://schemas.microsoft.com/office/drawing/2014/main" id="{8994ED96-97EF-42C1-9125-5C4AB40F53FC}"/>
                </a:ext>
              </a:extLst>
            </p:cNvPr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17" name="AutoShape 79">
              <a:extLst>
                <a:ext uri="{FF2B5EF4-FFF2-40B4-BE49-F238E27FC236}">
                  <a16:creationId xmlns:a16="http://schemas.microsoft.com/office/drawing/2014/main" id="{CEFB2955-B2C2-440A-B91D-995EAC45EB13}"/>
                </a:ext>
              </a:extLst>
            </p:cNvPr>
            <p:cNvCxnSpPr>
              <a:cxnSpLocks noChangeShapeType="1"/>
              <a:stCxn id="11" idx="0"/>
              <a:endCxn id="12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18" name="AutoShape 80">
              <a:extLst>
                <a:ext uri="{FF2B5EF4-FFF2-40B4-BE49-F238E27FC236}">
                  <a16:creationId xmlns:a16="http://schemas.microsoft.com/office/drawing/2014/main" id="{56086FB2-99C0-4099-BF80-9165B513BAB5}"/>
                </a:ext>
              </a:extLst>
            </p:cNvPr>
            <p:cNvCxnSpPr>
              <a:cxnSpLocks noChangeShapeType="1"/>
              <a:stCxn id="14" idx="1"/>
              <a:endCxn id="12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19" name="AutoShape 81">
              <a:extLst>
                <a:ext uri="{FF2B5EF4-FFF2-40B4-BE49-F238E27FC236}">
                  <a16:creationId xmlns:a16="http://schemas.microsoft.com/office/drawing/2014/main" id="{9AD8DC17-2F26-41C2-B5E2-3E7F8F3D3E9E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20" name="AutoShape 82">
              <a:extLst>
                <a:ext uri="{FF2B5EF4-FFF2-40B4-BE49-F238E27FC236}">
                  <a16:creationId xmlns:a16="http://schemas.microsoft.com/office/drawing/2014/main" id="{405084A0-93C9-44C3-B1B3-1CCB892EEA97}"/>
                </a:ext>
              </a:extLst>
            </p:cNvPr>
            <p:cNvCxnSpPr>
              <a:cxnSpLocks noChangeShapeType="1"/>
              <a:stCxn id="10" idx="0"/>
              <a:endCxn id="14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21" name="AutoShape 83">
              <a:extLst>
                <a:ext uri="{FF2B5EF4-FFF2-40B4-BE49-F238E27FC236}">
                  <a16:creationId xmlns:a16="http://schemas.microsoft.com/office/drawing/2014/main" id="{F87A6B33-5B32-4760-BE0E-54ABDE9E234E}"/>
                </a:ext>
              </a:extLst>
            </p:cNvPr>
            <p:cNvCxnSpPr>
              <a:cxnSpLocks noChangeShapeType="1"/>
              <a:stCxn id="11" idx="7"/>
              <a:endCxn id="14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22" name="AutoShape 84">
              <a:extLst>
                <a:ext uri="{FF2B5EF4-FFF2-40B4-BE49-F238E27FC236}">
                  <a16:creationId xmlns:a16="http://schemas.microsoft.com/office/drawing/2014/main" id="{FDA7D30F-45F6-4BCF-A4B4-3BCD257B0C00}"/>
                </a:ext>
              </a:extLst>
            </p:cNvPr>
            <p:cNvCxnSpPr>
              <a:cxnSpLocks noChangeShapeType="1"/>
              <a:stCxn id="10" idx="2"/>
              <a:endCxn id="12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</p:cxnSp>
      </p:grpSp>
    </p:spTree>
    <p:extLst>
      <p:ext uri="{BB962C8B-B14F-4D97-AF65-F5344CB8AC3E}">
        <p14:creationId xmlns:p14="http://schemas.microsoft.com/office/powerpoint/2010/main" val="38951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E0DDB-C6FB-4B1C-A935-CE87323F4EAF}" type="slidenum">
              <a:rPr lang="en-US"/>
              <a:pPr/>
              <a:t>40</a:t>
            </a:fld>
            <a:endParaRPr lang="en-US"/>
          </a:p>
        </p:txBody>
      </p:sp>
      <p:sp>
        <p:nvSpPr>
          <p:cNvPr id="23556" name="Oval 1026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Floyd-Warshall, Conclusion</a:t>
            </a:r>
          </a:p>
        </p:txBody>
      </p:sp>
      <p:sp>
        <p:nvSpPr>
          <p:cNvPr id="23558" name="Freeform 1028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18 w 18"/>
              <a:gd name="T1" fmla="*/ 0 h 16"/>
              <a:gd name="T2" fmla="*/ 9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8 h 16"/>
              <a:gd name="T10" fmla="*/ 0 w 18"/>
              <a:gd name="T11" fmla="*/ 16 h 16"/>
              <a:gd name="T12" fmla="*/ 9 w 18"/>
              <a:gd name="T13" fmla="*/ 16 h 16"/>
              <a:gd name="T14" fmla="*/ 18 w 18"/>
              <a:gd name="T15" fmla="*/ 8 h 16"/>
              <a:gd name="T16" fmla="*/ 18 w 18"/>
              <a:gd name="T17" fmla="*/ 0 h 16"/>
              <a:gd name="T18" fmla="*/ 1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Freeform 1029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Freeform 1030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9 w 135"/>
              <a:gd name="T1" fmla="*/ 49 h 82"/>
              <a:gd name="T2" fmla="*/ 0 w 135"/>
              <a:gd name="T3" fmla="*/ 17 h 82"/>
              <a:gd name="T4" fmla="*/ 135 w 135"/>
              <a:gd name="T5" fmla="*/ 0 h 82"/>
              <a:gd name="T6" fmla="*/ 27 w 135"/>
              <a:gd name="T7" fmla="*/ 82 h 82"/>
              <a:gd name="T8" fmla="*/ 9 w 135"/>
              <a:gd name="T9" fmla="*/ 49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Freeform 1031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221 h 229"/>
              <a:gd name="T2" fmla="*/ 18 w 153"/>
              <a:gd name="T3" fmla="*/ 229 h 229"/>
              <a:gd name="T4" fmla="*/ 153 w 153"/>
              <a:gd name="T5" fmla="*/ 8 h 229"/>
              <a:gd name="T6" fmla="*/ 153 w 153"/>
              <a:gd name="T7" fmla="*/ 8 h 229"/>
              <a:gd name="T8" fmla="*/ 135 w 153"/>
              <a:gd name="T9" fmla="*/ 0 h 229"/>
              <a:gd name="T10" fmla="*/ 135 w 153"/>
              <a:gd name="T11" fmla="*/ 0 h 229"/>
              <a:gd name="T12" fmla="*/ 0 w 153"/>
              <a:gd name="T13" fmla="*/ 22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Freeform 1032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229 h 237"/>
              <a:gd name="T2" fmla="*/ 18 w 180"/>
              <a:gd name="T3" fmla="*/ 237 h 237"/>
              <a:gd name="T4" fmla="*/ 180 w 180"/>
              <a:gd name="T5" fmla="*/ 9 h 237"/>
              <a:gd name="T6" fmla="*/ 180 w 180"/>
              <a:gd name="T7" fmla="*/ 9 h 237"/>
              <a:gd name="T8" fmla="*/ 162 w 180"/>
              <a:gd name="T9" fmla="*/ 0 h 237"/>
              <a:gd name="T10" fmla="*/ 162 w 180"/>
              <a:gd name="T11" fmla="*/ 0 h 237"/>
              <a:gd name="T12" fmla="*/ 0 w 180"/>
              <a:gd name="T13" fmla="*/ 229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Freeform 1033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228 h 237"/>
              <a:gd name="T2" fmla="*/ 18 w 216"/>
              <a:gd name="T3" fmla="*/ 237 h 237"/>
              <a:gd name="T4" fmla="*/ 216 w 216"/>
              <a:gd name="T5" fmla="*/ 8 h 237"/>
              <a:gd name="T6" fmla="*/ 216 w 216"/>
              <a:gd name="T7" fmla="*/ 8 h 237"/>
              <a:gd name="T8" fmla="*/ 198 w 216"/>
              <a:gd name="T9" fmla="*/ 0 h 237"/>
              <a:gd name="T10" fmla="*/ 198 w 216"/>
              <a:gd name="T11" fmla="*/ 0 h 237"/>
              <a:gd name="T12" fmla="*/ 0 w 216"/>
              <a:gd name="T13" fmla="*/ 228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Freeform 1034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237 h 245"/>
              <a:gd name="T2" fmla="*/ 18 w 243"/>
              <a:gd name="T3" fmla="*/ 245 h 245"/>
              <a:gd name="T4" fmla="*/ 243 w 243"/>
              <a:gd name="T5" fmla="*/ 16 h 245"/>
              <a:gd name="T6" fmla="*/ 243 w 243"/>
              <a:gd name="T7" fmla="*/ 16 h 245"/>
              <a:gd name="T8" fmla="*/ 234 w 243"/>
              <a:gd name="T9" fmla="*/ 0 h 245"/>
              <a:gd name="T10" fmla="*/ 225 w 243"/>
              <a:gd name="T11" fmla="*/ 8 h 245"/>
              <a:gd name="T12" fmla="*/ 0 w 243"/>
              <a:gd name="T13" fmla="*/ 237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Freeform 1035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204 h 220"/>
              <a:gd name="T2" fmla="*/ 9 w 243"/>
              <a:gd name="T3" fmla="*/ 220 h 220"/>
              <a:gd name="T4" fmla="*/ 243 w 243"/>
              <a:gd name="T5" fmla="*/ 16 h 220"/>
              <a:gd name="T6" fmla="*/ 243 w 243"/>
              <a:gd name="T7" fmla="*/ 16 h 220"/>
              <a:gd name="T8" fmla="*/ 234 w 243"/>
              <a:gd name="T9" fmla="*/ 0 h 220"/>
              <a:gd name="T10" fmla="*/ 234 w 243"/>
              <a:gd name="T11" fmla="*/ 0 h 220"/>
              <a:gd name="T12" fmla="*/ 0 w 243"/>
              <a:gd name="T13" fmla="*/ 204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Freeform 1036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188 h 204"/>
              <a:gd name="T2" fmla="*/ 9 w 270"/>
              <a:gd name="T3" fmla="*/ 204 h 204"/>
              <a:gd name="T4" fmla="*/ 270 w 270"/>
              <a:gd name="T5" fmla="*/ 16 h 204"/>
              <a:gd name="T6" fmla="*/ 270 w 270"/>
              <a:gd name="T7" fmla="*/ 16 h 204"/>
              <a:gd name="T8" fmla="*/ 261 w 270"/>
              <a:gd name="T9" fmla="*/ 0 h 204"/>
              <a:gd name="T10" fmla="*/ 261 w 270"/>
              <a:gd name="T11" fmla="*/ 0 h 204"/>
              <a:gd name="T12" fmla="*/ 0 w 270"/>
              <a:gd name="T13" fmla="*/ 188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Freeform 1037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155 h 171"/>
              <a:gd name="T2" fmla="*/ 9 w 279"/>
              <a:gd name="T3" fmla="*/ 171 h 171"/>
              <a:gd name="T4" fmla="*/ 279 w 279"/>
              <a:gd name="T5" fmla="*/ 16 h 171"/>
              <a:gd name="T6" fmla="*/ 279 w 279"/>
              <a:gd name="T7" fmla="*/ 16 h 171"/>
              <a:gd name="T8" fmla="*/ 270 w 279"/>
              <a:gd name="T9" fmla="*/ 0 h 171"/>
              <a:gd name="T10" fmla="*/ 270 w 279"/>
              <a:gd name="T11" fmla="*/ 0 h 171"/>
              <a:gd name="T12" fmla="*/ 0 w 279"/>
              <a:gd name="T13" fmla="*/ 155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Freeform 1038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131 h 147"/>
              <a:gd name="T2" fmla="*/ 9 w 288"/>
              <a:gd name="T3" fmla="*/ 147 h 147"/>
              <a:gd name="T4" fmla="*/ 288 w 288"/>
              <a:gd name="T5" fmla="*/ 16 h 147"/>
              <a:gd name="T6" fmla="*/ 279 w 288"/>
              <a:gd name="T7" fmla="*/ 0 h 147"/>
              <a:gd name="T8" fmla="*/ 0 w 288"/>
              <a:gd name="T9" fmla="*/ 13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Freeform 1039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8 h 16"/>
              <a:gd name="T4" fmla="*/ 9 w 18"/>
              <a:gd name="T5" fmla="*/ 8 h 16"/>
              <a:gd name="T6" fmla="*/ 9 w 18"/>
              <a:gd name="T7" fmla="*/ 16 h 16"/>
              <a:gd name="T8" fmla="*/ 18 w 18"/>
              <a:gd name="T9" fmla="*/ 16 h 16"/>
              <a:gd name="T10" fmla="*/ 18 w 18"/>
              <a:gd name="T11" fmla="*/ 8 h 16"/>
              <a:gd name="T12" fmla="*/ 18 w 18"/>
              <a:gd name="T13" fmla="*/ 0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Freeform 1040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Freeform 1041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72 w 108"/>
              <a:gd name="T1" fmla="*/ 98 h 122"/>
              <a:gd name="T2" fmla="*/ 36 w 108"/>
              <a:gd name="T3" fmla="*/ 122 h 122"/>
              <a:gd name="T4" fmla="*/ 0 w 108"/>
              <a:gd name="T5" fmla="*/ 0 h 122"/>
              <a:gd name="T6" fmla="*/ 108 w 108"/>
              <a:gd name="T7" fmla="*/ 81 h 122"/>
              <a:gd name="T8" fmla="*/ 72 w 108"/>
              <a:gd name="T9" fmla="*/ 9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Freeform 1042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189 w 189"/>
              <a:gd name="T1" fmla="*/ 16 h 114"/>
              <a:gd name="T2" fmla="*/ 180 w 189"/>
              <a:gd name="T3" fmla="*/ 0 h 114"/>
              <a:gd name="T4" fmla="*/ 0 w 189"/>
              <a:gd name="T5" fmla="*/ 98 h 114"/>
              <a:gd name="T6" fmla="*/ 0 w 189"/>
              <a:gd name="T7" fmla="*/ 98 h 114"/>
              <a:gd name="T8" fmla="*/ 9 w 189"/>
              <a:gd name="T9" fmla="*/ 114 h 114"/>
              <a:gd name="T10" fmla="*/ 9 w 189"/>
              <a:gd name="T11" fmla="*/ 114 h 114"/>
              <a:gd name="T12" fmla="*/ 189 w 189"/>
              <a:gd name="T13" fmla="*/ 1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Freeform 1043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216 w 216"/>
              <a:gd name="T1" fmla="*/ 16 h 98"/>
              <a:gd name="T2" fmla="*/ 207 w 216"/>
              <a:gd name="T3" fmla="*/ 0 h 98"/>
              <a:gd name="T4" fmla="*/ 0 w 216"/>
              <a:gd name="T5" fmla="*/ 82 h 98"/>
              <a:gd name="T6" fmla="*/ 0 w 216"/>
              <a:gd name="T7" fmla="*/ 82 h 98"/>
              <a:gd name="T8" fmla="*/ 9 w 216"/>
              <a:gd name="T9" fmla="*/ 98 h 98"/>
              <a:gd name="T10" fmla="*/ 9 w 216"/>
              <a:gd name="T11" fmla="*/ 98 h 98"/>
              <a:gd name="T12" fmla="*/ 216 w 216"/>
              <a:gd name="T13" fmla="*/ 1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Freeform 1044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225 w 225"/>
              <a:gd name="T1" fmla="*/ 16 h 81"/>
              <a:gd name="T2" fmla="*/ 216 w 225"/>
              <a:gd name="T3" fmla="*/ 0 h 81"/>
              <a:gd name="T4" fmla="*/ 0 w 225"/>
              <a:gd name="T5" fmla="*/ 65 h 81"/>
              <a:gd name="T6" fmla="*/ 0 w 225"/>
              <a:gd name="T7" fmla="*/ 65 h 81"/>
              <a:gd name="T8" fmla="*/ 0 w 225"/>
              <a:gd name="T9" fmla="*/ 81 h 81"/>
              <a:gd name="T10" fmla="*/ 9 w 225"/>
              <a:gd name="T11" fmla="*/ 81 h 81"/>
              <a:gd name="T12" fmla="*/ 225 w 225"/>
              <a:gd name="T13" fmla="*/ 16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Freeform 1045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234 w 234"/>
              <a:gd name="T1" fmla="*/ 16 h 65"/>
              <a:gd name="T2" fmla="*/ 234 w 234"/>
              <a:gd name="T3" fmla="*/ 0 h 65"/>
              <a:gd name="T4" fmla="*/ 0 w 234"/>
              <a:gd name="T5" fmla="*/ 49 h 65"/>
              <a:gd name="T6" fmla="*/ 0 w 234"/>
              <a:gd name="T7" fmla="*/ 49 h 65"/>
              <a:gd name="T8" fmla="*/ 0 w 234"/>
              <a:gd name="T9" fmla="*/ 65 h 65"/>
              <a:gd name="T10" fmla="*/ 0 w 234"/>
              <a:gd name="T11" fmla="*/ 65 h 65"/>
              <a:gd name="T12" fmla="*/ 234 w 234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Freeform 1046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495 w 495"/>
              <a:gd name="T1" fmla="*/ 16 h 57"/>
              <a:gd name="T2" fmla="*/ 495 w 495"/>
              <a:gd name="T3" fmla="*/ 0 h 57"/>
              <a:gd name="T4" fmla="*/ 0 w 495"/>
              <a:gd name="T5" fmla="*/ 41 h 57"/>
              <a:gd name="T6" fmla="*/ 0 w 495"/>
              <a:gd name="T7" fmla="*/ 41 h 57"/>
              <a:gd name="T8" fmla="*/ 0 w 495"/>
              <a:gd name="T9" fmla="*/ 57 h 57"/>
              <a:gd name="T10" fmla="*/ 0 w 495"/>
              <a:gd name="T11" fmla="*/ 57 h 57"/>
              <a:gd name="T12" fmla="*/ 495 w 495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Freeform 1047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495 w 495"/>
              <a:gd name="T1" fmla="*/ 24 h 24"/>
              <a:gd name="T2" fmla="*/ 495 w 495"/>
              <a:gd name="T3" fmla="*/ 8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16 h 24"/>
              <a:gd name="T10" fmla="*/ 0 w 495"/>
              <a:gd name="T11" fmla="*/ 16 h 24"/>
              <a:gd name="T12" fmla="*/ 495 w 495"/>
              <a:gd name="T13" fmla="*/ 24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Freeform 1048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477 w 477"/>
              <a:gd name="T1" fmla="*/ 90 h 90"/>
              <a:gd name="T2" fmla="*/ 477 w 477"/>
              <a:gd name="T3" fmla="*/ 74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17 h 90"/>
              <a:gd name="T10" fmla="*/ 0 w 477"/>
              <a:gd name="T11" fmla="*/ 17 h 90"/>
              <a:gd name="T12" fmla="*/ 477 w 477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Freeform 1049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225 w 225"/>
              <a:gd name="T1" fmla="*/ 66 h 66"/>
              <a:gd name="T2" fmla="*/ 225 w 225"/>
              <a:gd name="T3" fmla="*/ 49 h 66"/>
              <a:gd name="T4" fmla="*/ 0 w 225"/>
              <a:gd name="T5" fmla="*/ 0 h 66"/>
              <a:gd name="T6" fmla="*/ 9 w 225"/>
              <a:gd name="T7" fmla="*/ 0 h 66"/>
              <a:gd name="T8" fmla="*/ 0 w 225"/>
              <a:gd name="T9" fmla="*/ 17 h 66"/>
              <a:gd name="T10" fmla="*/ 0 w 225"/>
              <a:gd name="T11" fmla="*/ 17 h 66"/>
              <a:gd name="T12" fmla="*/ 225 w 225"/>
              <a:gd name="T13" fmla="*/ 6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Freeform 1050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198 w 207"/>
              <a:gd name="T1" fmla="*/ 82 h 82"/>
              <a:gd name="T2" fmla="*/ 207 w 207"/>
              <a:gd name="T3" fmla="*/ 65 h 82"/>
              <a:gd name="T4" fmla="*/ 9 w 207"/>
              <a:gd name="T5" fmla="*/ 0 h 82"/>
              <a:gd name="T6" fmla="*/ 9 w 207"/>
              <a:gd name="T7" fmla="*/ 0 h 82"/>
              <a:gd name="T8" fmla="*/ 0 w 207"/>
              <a:gd name="T9" fmla="*/ 16 h 82"/>
              <a:gd name="T10" fmla="*/ 0 w 207"/>
              <a:gd name="T11" fmla="*/ 16 h 82"/>
              <a:gd name="T12" fmla="*/ 198 w 207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Freeform 1051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180 w 189"/>
              <a:gd name="T1" fmla="*/ 90 h 90"/>
              <a:gd name="T2" fmla="*/ 189 w 189"/>
              <a:gd name="T3" fmla="*/ 74 h 90"/>
              <a:gd name="T4" fmla="*/ 9 w 189"/>
              <a:gd name="T5" fmla="*/ 0 h 90"/>
              <a:gd name="T6" fmla="*/ 9 w 189"/>
              <a:gd name="T7" fmla="*/ 0 h 90"/>
              <a:gd name="T8" fmla="*/ 0 w 189"/>
              <a:gd name="T9" fmla="*/ 17 h 90"/>
              <a:gd name="T10" fmla="*/ 0 w 189"/>
              <a:gd name="T11" fmla="*/ 17 h 90"/>
              <a:gd name="T12" fmla="*/ 180 w 189"/>
              <a:gd name="T13" fmla="*/ 9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Freeform 1052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162 w 171"/>
              <a:gd name="T1" fmla="*/ 98 h 98"/>
              <a:gd name="T2" fmla="*/ 171 w 171"/>
              <a:gd name="T3" fmla="*/ 81 h 98"/>
              <a:gd name="T4" fmla="*/ 9 w 171"/>
              <a:gd name="T5" fmla="*/ 0 h 98"/>
              <a:gd name="T6" fmla="*/ 9 w 171"/>
              <a:gd name="T7" fmla="*/ 0 h 98"/>
              <a:gd name="T8" fmla="*/ 0 w 171"/>
              <a:gd name="T9" fmla="*/ 16 h 98"/>
              <a:gd name="T10" fmla="*/ 0 w 171"/>
              <a:gd name="T11" fmla="*/ 16 h 98"/>
              <a:gd name="T12" fmla="*/ 162 w 171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Freeform 1053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126 w 135"/>
              <a:gd name="T1" fmla="*/ 114 h 114"/>
              <a:gd name="T2" fmla="*/ 135 w 135"/>
              <a:gd name="T3" fmla="*/ 98 h 114"/>
              <a:gd name="T4" fmla="*/ 18 w 135"/>
              <a:gd name="T5" fmla="*/ 0 h 114"/>
              <a:gd name="T6" fmla="*/ 18 w 135"/>
              <a:gd name="T7" fmla="*/ 8 h 114"/>
              <a:gd name="T8" fmla="*/ 0 w 135"/>
              <a:gd name="T9" fmla="*/ 16 h 114"/>
              <a:gd name="T10" fmla="*/ 9 w 135"/>
              <a:gd name="T11" fmla="*/ 16 h 114"/>
              <a:gd name="T12" fmla="*/ 126 w 135"/>
              <a:gd name="T13" fmla="*/ 114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Freeform 1054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99 w 117"/>
              <a:gd name="T1" fmla="*/ 106 h 106"/>
              <a:gd name="T2" fmla="*/ 117 w 117"/>
              <a:gd name="T3" fmla="*/ 98 h 106"/>
              <a:gd name="T4" fmla="*/ 18 w 117"/>
              <a:gd name="T5" fmla="*/ 0 h 106"/>
              <a:gd name="T6" fmla="*/ 0 w 117"/>
              <a:gd name="T7" fmla="*/ 8 h 106"/>
              <a:gd name="T8" fmla="*/ 99 w 117"/>
              <a:gd name="T9" fmla="*/ 106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Freeform 1055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16 h 16"/>
              <a:gd name="T2" fmla="*/ 9 w 18"/>
              <a:gd name="T3" fmla="*/ 16 h 16"/>
              <a:gd name="T4" fmla="*/ 9 w 18"/>
              <a:gd name="T5" fmla="*/ 16 h 16"/>
              <a:gd name="T6" fmla="*/ 18 w 18"/>
              <a:gd name="T7" fmla="*/ 8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Freeform 1056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Freeform 1057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90 w 126"/>
              <a:gd name="T1" fmla="*/ 24 h 106"/>
              <a:gd name="T2" fmla="*/ 126 w 126"/>
              <a:gd name="T3" fmla="*/ 41 h 106"/>
              <a:gd name="T4" fmla="*/ 0 w 126"/>
              <a:gd name="T5" fmla="*/ 106 h 106"/>
              <a:gd name="T6" fmla="*/ 63 w 126"/>
              <a:gd name="T7" fmla="*/ 0 h 106"/>
              <a:gd name="T8" fmla="*/ 90 w 126"/>
              <a:gd name="T9" fmla="*/ 24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8" name="Freeform 1058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18 w 144"/>
              <a:gd name="T1" fmla="*/ 0 h 155"/>
              <a:gd name="T2" fmla="*/ 0 w 144"/>
              <a:gd name="T3" fmla="*/ 8 h 155"/>
              <a:gd name="T4" fmla="*/ 126 w 144"/>
              <a:gd name="T5" fmla="*/ 155 h 155"/>
              <a:gd name="T6" fmla="*/ 126 w 144"/>
              <a:gd name="T7" fmla="*/ 155 h 155"/>
              <a:gd name="T8" fmla="*/ 144 w 144"/>
              <a:gd name="T9" fmla="*/ 147 h 155"/>
              <a:gd name="T10" fmla="*/ 144 w 144"/>
              <a:gd name="T11" fmla="*/ 147 h 155"/>
              <a:gd name="T12" fmla="*/ 18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9" name="Freeform 1059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18 w 117"/>
              <a:gd name="T1" fmla="*/ 0 h 164"/>
              <a:gd name="T2" fmla="*/ 0 w 117"/>
              <a:gd name="T3" fmla="*/ 8 h 164"/>
              <a:gd name="T4" fmla="*/ 99 w 117"/>
              <a:gd name="T5" fmla="*/ 164 h 164"/>
              <a:gd name="T6" fmla="*/ 99 w 117"/>
              <a:gd name="T7" fmla="*/ 164 h 164"/>
              <a:gd name="T8" fmla="*/ 117 w 117"/>
              <a:gd name="T9" fmla="*/ 155 h 164"/>
              <a:gd name="T10" fmla="*/ 117 w 117"/>
              <a:gd name="T11" fmla="*/ 155 h 164"/>
              <a:gd name="T12" fmla="*/ 18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0" name="Freeform 1060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18 w 90"/>
              <a:gd name="T1" fmla="*/ 0 h 156"/>
              <a:gd name="T2" fmla="*/ 0 w 90"/>
              <a:gd name="T3" fmla="*/ 9 h 156"/>
              <a:gd name="T4" fmla="*/ 72 w 90"/>
              <a:gd name="T5" fmla="*/ 156 h 156"/>
              <a:gd name="T6" fmla="*/ 72 w 90"/>
              <a:gd name="T7" fmla="*/ 156 h 156"/>
              <a:gd name="T8" fmla="*/ 90 w 90"/>
              <a:gd name="T9" fmla="*/ 147 h 156"/>
              <a:gd name="T10" fmla="*/ 90 w 90"/>
              <a:gd name="T11" fmla="*/ 147 h 156"/>
              <a:gd name="T12" fmla="*/ 18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Freeform 1061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18 w 72"/>
              <a:gd name="T1" fmla="*/ 0 h 164"/>
              <a:gd name="T2" fmla="*/ 0 w 72"/>
              <a:gd name="T3" fmla="*/ 9 h 164"/>
              <a:gd name="T4" fmla="*/ 54 w 72"/>
              <a:gd name="T5" fmla="*/ 164 h 164"/>
              <a:gd name="T6" fmla="*/ 54 w 72"/>
              <a:gd name="T7" fmla="*/ 156 h 164"/>
              <a:gd name="T8" fmla="*/ 72 w 72"/>
              <a:gd name="T9" fmla="*/ 156 h 164"/>
              <a:gd name="T10" fmla="*/ 72 w 72"/>
              <a:gd name="T11" fmla="*/ 156 h 164"/>
              <a:gd name="T12" fmla="*/ 18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Freeform 1062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18 w 54"/>
              <a:gd name="T1" fmla="*/ 0 h 147"/>
              <a:gd name="T2" fmla="*/ 0 w 54"/>
              <a:gd name="T3" fmla="*/ 0 h 147"/>
              <a:gd name="T4" fmla="*/ 36 w 54"/>
              <a:gd name="T5" fmla="*/ 147 h 147"/>
              <a:gd name="T6" fmla="*/ 36 w 54"/>
              <a:gd name="T7" fmla="*/ 147 h 147"/>
              <a:gd name="T8" fmla="*/ 54 w 54"/>
              <a:gd name="T9" fmla="*/ 147 h 147"/>
              <a:gd name="T10" fmla="*/ 54 w 54"/>
              <a:gd name="T11" fmla="*/ 147 h 147"/>
              <a:gd name="T12" fmla="*/ 18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3" name="Freeform 1063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18 w 36"/>
              <a:gd name="T1" fmla="*/ 0 h 155"/>
              <a:gd name="T2" fmla="*/ 0 w 36"/>
              <a:gd name="T3" fmla="*/ 0 h 155"/>
              <a:gd name="T4" fmla="*/ 18 w 36"/>
              <a:gd name="T5" fmla="*/ 155 h 155"/>
              <a:gd name="T6" fmla="*/ 18 w 36"/>
              <a:gd name="T7" fmla="*/ 155 h 155"/>
              <a:gd name="T8" fmla="*/ 36 w 36"/>
              <a:gd name="T9" fmla="*/ 155 h 155"/>
              <a:gd name="T10" fmla="*/ 36 w 36"/>
              <a:gd name="T11" fmla="*/ 155 h 155"/>
              <a:gd name="T12" fmla="*/ 18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4" name="Freeform 1064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45 w 45"/>
              <a:gd name="T1" fmla="*/ 0 h 302"/>
              <a:gd name="T2" fmla="*/ 27 w 45"/>
              <a:gd name="T3" fmla="*/ 0 h 302"/>
              <a:gd name="T4" fmla="*/ 0 w 45"/>
              <a:gd name="T5" fmla="*/ 294 h 302"/>
              <a:gd name="T6" fmla="*/ 0 w 45"/>
              <a:gd name="T7" fmla="*/ 294 h 302"/>
              <a:gd name="T8" fmla="*/ 18 w 45"/>
              <a:gd name="T9" fmla="*/ 302 h 302"/>
              <a:gd name="T10" fmla="*/ 18 w 45"/>
              <a:gd name="T11" fmla="*/ 294 h 302"/>
              <a:gd name="T12" fmla="*/ 45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Freeform 1065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90 w 90"/>
              <a:gd name="T1" fmla="*/ 8 h 269"/>
              <a:gd name="T2" fmla="*/ 72 w 90"/>
              <a:gd name="T3" fmla="*/ 0 h 269"/>
              <a:gd name="T4" fmla="*/ 0 w 90"/>
              <a:gd name="T5" fmla="*/ 261 h 269"/>
              <a:gd name="T6" fmla="*/ 0 w 90"/>
              <a:gd name="T7" fmla="*/ 261 h 269"/>
              <a:gd name="T8" fmla="*/ 18 w 90"/>
              <a:gd name="T9" fmla="*/ 269 h 269"/>
              <a:gd name="T10" fmla="*/ 18 w 90"/>
              <a:gd name="T11" fmla="*/ 269 h 269"/>
              <a:gd name="T12" fmla="*/ 90 w 90"/>
              <a:gd name="T13" fmla="*/ 8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Freeform 1066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135 w 135"/>
              <a:gd name="T1" fmla="*/ 8 h 294"/>
              <a:gd name="T2" fmla="*/ 117 w 135"/>
              <a:gd name="T3" fmla="*/ 0 h 294"/>
              <a:gd name="T4" fmla="*/ 0 w 135"/>
              <a:gd name="T5" fmla="*/ 286 h 294"/>
              <a:gd name="T6" fmla="*/ 0 w 135"/>
              <a:gd name="T7" fmla="*/ 286 h 294"/>
              <a:gd name="T8" fmla="*/ 18 w 135"/>
              <a:gd name="T9" fmla="*/ 294 h 294"/>
              <a:gd name="T10" fmla="*/ 18 w 135"/>
              <a:gd name="T11" fmla="*/ 294 h 294"/>
              <a:gd name="T12" fmla="*/ 135 w 135"/>
              <a:gd name="T13" fmla="*/ 8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7" name="Freeform 1067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180 w 180"/>
              <a:gd name="T1" fmla="*/ 8 h 286"/>
              <a:gd name="T2" fmla="*/ 162 w 180"/>
              <a:gd name="T3" fmla="*/ 0 h 286"/>
              <a:gd name="T4" fmla="*/ 0 w 180"/>
              <a:gd name="T5" fmla="*/ 278 h 286"/>
              <a:gd name="T6" fmla="*/ 0 w 180"/>
              <a:gd name="T7" fmla="*/ 278 h 286"/>
              <a:gd name="T8" fmla="*/ 18 w 180"/>
              <a:gd name="T9" fmla="*/ 286 h 286"/>
              <a:gd name="T10" fmla="*/ 18 w 180"/>
              <a:gd name="T11" fmla="*/ 286 h 286"/>
              <a:gd name="T12" fmla="*/ 180 w 180"/>
              <a:gd name="T13" fmla="*/ 8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Freeform 1068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17 w 117"/>
              <a:gd name="T1" fmla="*/ 8 h 139"/>
              <a:gd name="T2" fmla="*/ 99 w 117"/>
              <a:gd name="T3" fmla="*/ 0 h 139"/>
              <a:gd name="T4" fmla="*/ 0 w 117"/>
              <a:gd name="T5" fmla="*/ 131 h 139"/>
              <a:gd name="T6" fmla="*/ 0 w 117"/>
              <a:gd name="T7" fmla="*/ 131 h 139"/>
              <a:gd name="T8" fmla="*/ 18 w 117"/>
              <a:gd name="T9" fmla="*/ 139 h 139"/>
              <a:gd name="T10" fmla="*/ 18 w 117"/>
              <a:gd name="T11" fmla="*/ 139 h 139"/>
              <a:gd name="T12" fmla="*/ 117 w 117"/>
              <a:gd name="T13" fmla="*/ 8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Freeform 1069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135 w 135"/>
              <a:gd name="T1" fmla="*/ 8 h 130"/>
              <a:gd name="T2" fmla="*/ 117 w 135"/>
              <a:gd name="T3" fmla="*/ 0 h 130"/>
              <a:gd name="T4" fmla="*/ 0 w 135"/>
              <a:gd name="T5" fmla="*/ 122 h 130"/>
              <a:gd name="T6" fmla="*/ 18 w 135"/>
              <a:gd name="T7" fmla="*/ 130 h 130"/>
              <a:gd name="T8" fmla="*/ 135 w 135"/>
              <a:gd name="T9" fmla="*/ 8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0" name="Freeform 1070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9 w 18"/>
              <a:gd name="T1" fmla="*/ 17 h 17"/>
              <a:gd name="T2" fmla="*/ 9 w 18"/>
              <a:gd name="T3" fmla="*/ 17 h 17"/>
              <a:gd name="T4" fmla="*/ 18 w 18"/>
              <a:gd name="T5" fmla="*/ 17 h 17"/>
              <a:gd name="T6" fmla="*/ 18 w 18"/>
              <a:gd name="T7" fmla="*/ 8 h 17"/>
              <a:gd name="T8" fmla="*/ 18 w 18"/>
              <a:gd name="T9" fmla="*/ 0 h 17"/>
              <a:gd name="T10" fmla="*/ 9 w 18"/>
              <a:gd name="T11" fmla="*/ 0 h 17"/>
              <a:gd name="T12" fmla="*/ 0 w 18"/>
              <a:gd name="T13" fmla="*/ 8 h 17"/>
              <a:gd name="T14" fmla="*/ 0 w 18"/>
              <a:gd name="T15" fmla="*/ 17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1" name="Freeform 1071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2" name="Freeform 1072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72 w 108"/>
              <a:gd name="T1" fmla="*/ 17 h 123"/>
              <a:gd name="T2" fmla="*/ 108 w 108"/>
              <a:gd name="T3" fmla="*/ 33 h 123"/>
              <a:gd name="T4" fmla="*/ 0 w 108"/>
              <a:gd name="T5" fmla="*/ 123 h 123"/>
              <a:gd name="T6" fmla="*/ 36 w 108"/>
              <a:gd name="T7" fmla="*/ 0 h 123"/>
              <a:gd name="T8" fmla="*/ 72 w 108"/>
              <a:gd name="T9" fmla="*/ 1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3" name="Freeform 1073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162 w 180"/>
              <a:gd name="T1" fmla="*/ 196 h 196"/>
              <a:gd name="T2" fmla="*/ 180 w 180"/>
              <a:gd name="T3" fmla="*/ 188 h 196"/>
              <a:gd name="T4" fmla="*/ 18 w 180"/>
              <a:gd name="T5" fmla="*/ 0 h 196"/>
              <a:gd name="T6" fmla="*/ 18 w 180"/>
              <a:gd name="T7" fmla="*/ 0 h 196"/>
              <a:gd name="T8" fmla="*/ 0 w 180"/>
              <a:gd name="T9" fmla="*/ 8 h 196"/>
              <a:gd name="T10" fmla="*/ 0 w 180"/>
              <a:gd name="T11" fmla="*/ 8 h 196"/>
              <a:gd name="T12" fmla="*/ 162 w 180"/>
              <a:gd name="T13" fmla="*/ 196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4" name="Freeform 1074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180 w 198"/>
              <a:gd name="T1" fmla="*/ 188 h 188"/>
              <a:gd name="T2" fmla="*/ 198 w 198"/>
              <a:gd name="T3" fmla="*/ 180 h 188"/>
              <a:gd name="T4" fmla="*/ 18 w 198"/>
              <a:gd name="T5" fmla="*/ 8 h 188"/>
              <a:gd name="T6" fmla="*/ 18 w 198"/>
              <a:gd name="T7" fmla="*/ 0 h 188"/>
              <a:gd name="T8" fmla="*/ 9 w 198"/>
              <a:gd name="T9" fmla="*/ 16 h 188"/>
              <a:gd name="T10" fmla="*/ 0 w 198"/>
              <a:gd name="T11" fmla="*/ 16 h 188"/>
              <a:gd name="T12" fmla="*/ 180 w 198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5" name="Freeform 1075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207 w 216"/>
              <a:gd name="T1" fmla="*/ 147 h 147"/>
              <a:gd name="T2" fmla="*/ 216 w 216"/>
              <a:gd name="T3" fmla="*/ 131 h 147"/>
              <a:gd name="T4" fmla="*/ 9 w 216"/>
              <a:gd name="T5" fmla="*/ 0 h 147"/>
              <a:gd name="T6" fmla="*/ 9 w 216"/>
              <a:gd name="T7" fmla="*/ 0 h 147"/>
              <a:gd name="T8" fmla="*/ 0 w 216"/>
              <a:gd name="T9" fmla="*/ 17 h 147"/>
              <a:gd name="T10" fmla="*/ 0 w 216"/>
              <a:gd name="T11" fmla="*/ 17 h 147"/>
              <a:gd name="T12" fmla="*/ 207 w 216"/>
              <a:gd name="T13" fmla="*/ 1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6" name="Freeform 1076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216 w 225"/>
              <a:gd name="T1" fmla="*/ 131 h 131"/>
              <a:gd name="T2" fmla="*/ 225 w 225"/>
              <a:gd name="T3" fmla="*/ 114 h 131"/>
              <a:gd name="T4" fmla="*/ 9 w 225"/>
              <a:gd name="T5" fmla="*/ 0 h 131"/>
              <a:gd name="T6" fmla="*/ 9 w 225"/>
              <a:gd name="T7" fmla="*/ 0 h 131"/>
              <a:gd name="T8" fmla="*/ 0 w 225"/>
              <a:gd name="T9" fmla="*/ 16 h 131"/>
              <a:gd name="T10" fmla="*/ 0 w 225"/>
              <a:gd name="T11" fmla="*/ 16 h 131"/>
              <a:gd name="T12" fmla="*/ 216 w 225"/>
              <a:gd name="T13" fmla="*/ 131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7" name="Freeform 1077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243 w 252"/>
              <a:gd name="T1" fmla="*/ 89 h 89"/>
              <a:gd name="T2" fmla="*/ 252 w 252"/>
              <a:gd name="T3" fmla="*/ 73 h 89"/>
              <a:gd name="T4" fmla="*/ 9 w 252"/>
              <a:gd name="T5" fmla="*/ 0 h 89"/>
              <a:gd name="T6" fmla="*/ 0 w 252"/>
              <a:gd name="T7" fmla="*/ 0 h 89"/>
              <a:gd name="T8" fmla="*/ 0 w 252"/>
              <a:gd name="T9" fmla="*/ 16 h 89"/>
              <a:gd name="T10" fmla="*/ 0 w 252"/>
              <a:gd name="T11" fmla="*/ 16 h 89"/>
              <a:gd name="T12" fmla="*/ 243 w 252"/>
              <a:gd name="T13" fmla="*/ 89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8" name="Freeform 1078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261 w 261"/>
              <a:gd name="T1" fmla="*/ 65 h 65"/>
              <a:gd name="T2" fmla="*/ 261 w 261"/>
              <a:gd name="T3" fmla="*/ 49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16 h 65"/>
              <a:gd name="T10" fmla="*/ 0 w 261"/>
              <a:gd name="T11" fmla="*/ 16 h 65"/>
              <a:gd name="T12" fmla="*/ 261 w 261"/>
              <a:gd name="T13" fmla="*/ 65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9" name="Freeform 1079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279 w 279"/>
              <a:gd name="T1" fmla="*/ 25 h 25"/>
              <a:gd name="T2" fmla="*/ 279 w 279"/>
              <a:gd name="T3" fmla="*/ 9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17 h 25"/>
              <a:gd name="T10" fmla="*/ 0 w 279"/>
              <a:gd name="T11" fmla="*/ 17 h 25"/>
              <a:gd name="T12" fmla="*/ 279 w 279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0" name="Freeform 1080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288 w 288"/>
              <a:gd name="T1" fmla="*/ 17 h 41"/>
              <a:gd name="T2" fmla="*/ 288 w 288"/>
              <a:gd name="T3" fmla="*/ 0 h 41"/>
              <a:gd name="T4" fmla="*/ 0 w 288"/>
              <a:gd name="T5" fmla="*/ 25 h 41"/>
              <a:gd name="T6" fmla="*/ 0 w 288"/>
              <a:gd name="T7" fmla="*/ 25 h 41"/>
              <a:gd name="T8" fmla="*/ 0 w 288"/>
              <a:gd name="T9" fmla="*/ 41 h 41"/>
              <a:gd name="T10" fmla="*/ 0 w 288"/>
              <a:gd name="T11" fmla="*/ 41 h 41"/>
              <a:gd name="T12" fmla="*/ 288 w 288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1" name="Freeform 1081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297 w 297"/>
              <a:gd name="T1" fmla="*/ 16 h 65"/>
              <a:gd name="T2" fmla="*/ 297 w 297"/>
              <a:gd name="T3" fmla="*/ 0 h 65"/>
              <a:gd name="T4" fmla="*/ 0 w 297"/>
              <a:gd name="T5" fmla="*/ 49 h 65"/>
              <a:gd name="T6" fmla="*/ 0 w 297"/>
              <a:gd name="T7" fmla="*/ 49 h 65"/>
              <a:gd name="T8" fmla="*/ 9 w 297"/>
              <a:gd name="T9" fmla="*/ 65 h 65"/>
              <a:gd name="T10" fmla="*/ 0 w 297"/>
              <a:gd name="T11" fmla="*/ 65 h 65"/>
              <a:gd name="T12" fmla="*/ 297 w 297"/>
              <a:gd name="T13" fmla="*/ 1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2" name="Freeform 1082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270 w 270"/>
              <a:gd name="T1" fmla="*/ 16 h 82"/>
              <a:gd name="T2" fmla="*/ 261 w 270"/>
              <a:gd name="T3" fmla="*/ 0 h 82"/>
              <a:gd name="T4" fmla="*/ 0 w 270"/>
              <a:gd name="T5" fmla="*/ 65 h 82"/>
              <a:gd name="T6" fmla="*/ 0 w 270"/>
              <a:gd name="T7" fmla="*/ 65 h 82"/>
              <a:gd name="T8" fmla="*/ 9 w 270"/>
              <a:gd name="T9" fmla="*/ 82 h 82"/>
              <a:gd name="T10" fmla="*/ 9 w 270"/>
              <a:gd name="T11" fmla="*/ 82 h 82"/>
              <a:gd name="T12" fmla="*/ 270 w 270"/>
              <a:gd name="T13" fmla="*/ 1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3" name="Freeform 1083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243 w 243"/>
              <a:gd name="T1" fmla="*/ 17 h 106"/>
              <a:gd name="T2" fmla="*/ 234 w 243"/>
              <a:gd name="T3" fmla="*/ 0 h 106"/>
              <a:gd name="T4" fmla="*/ 0 w 243"/>
              <a:gd name="T5" fmla="*/ 90 h 106"/>
              <a:gd name="T6" fmla="*/ 0 w 243"/>
              <a:gd name="T7" fmla="*/ 90 h 106"/>
              <a:gd name="T8" fmla="*/ 9 w 243"/>
              <a:gd name="T9" fmla="*/ 106 h 106"/>
              <a:gd name="T10" fmla="*/ 9 w 243"/>
              <a:gd name="T11" fmla="*/ 106 h 106"/>
              <a:gd name="T12" fmla="*/ 243 w 243"/>
              <a:gd name="T13" fmla="*/ 1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4" name="Freeform 1084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216 w 216"/>
              <a:gd name="T1" fmla="*/ 16 h 123"/>
              <a:gd name="T2" fmla="*/ 207 w 216"/>
              <a:gd name="T3" fmla="*/ 0 h 123"/>
              <a:gd name="T4" fmla="*/ 0 w 216"/>
              <a:gd name="T5" fmla="*/ 106 h 123"/>
              <a:gd name="T6" fmla="*/ 0 w 216"/>
              <a:gd name="T7" fmla="*/ 106 h 123"/>
              <a:gd name="T8" fmla="*/ 9 w 216"/>
              <a:gd name="T9" fmla="*/ 123 h 123"/>
              <a:gd name="T10" fmla="*/ 9 w 216"/>
              <a:gd name="T11" fmla="*/ 123 h 123"/>
              <a:gd name="T12" fmla="*/ 216 w 216"/>
              <a:gd name="T13" fmla="*/ 1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5" name="Freeform 1085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189 w 189"/>
              <a:gd name="T1" fmla="*/ 17 h 147"/>
              <a:gd name="T2" fmla="*/ 180 w 189"/>
              <a:gd name="T3" fmla="*/ 0 h 147"/>
              <a:gd name="T4" fmla="*/ 0 w 189"/>
              <a:gd name="T5" fmla="*/ 131 h 147"/>
              <a:gd name="T6" fmla="*/ 0 w 189"/>
              <a:gd name="T7" fmla="*/ 131 h 147"/>
              <a:gd name="T8" fmla="*/ 9 w 189"/>
              <a:gd name="T9" fmla="*/ 147 h 147"/>
              <a:gd name="T10" fmla="*/ 9 w 189"/>
              <a:gd name="T11" fmla="*/ 147 h 147"/>
              <a:gd name="T12" fmla="*/ 189 w 189"/>
              <a:gd name="T13" fmla="*/ 1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6" name="Freeform 1086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9 w 189"/>
              <a:gd name="T5" fmla="*/ 147 h 163"/>
              <a:gd name="T6" fmla="*/ 0 w 189"/>
              <a:gd name="T7" fmla="*/ 155 h 163"/>
              <a:gd name="T8" fmla="*/ 18 w 189"/>
              <a:gd name="T9" fmla="*/ 163 h 163"/>
              <a:gd name="T10" fmla="*/ 18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7" name="Freeform 1087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3 h 172"/>
              <a:gd name="T6" fmla="*/ 0 w 162"/>
              <a:gd name="T7" fmla="*/ 163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8" name="Freeform 1088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153 w 153"/>
              <a:gd name="T1" fmla="*/ 9 h 197"/>
              <a:gd name="T2" fmla="*/ 135 w 153"/>
              <a:gd name="T3" fmla="*/ 0 h 197"/>
              <a:gd name="T4" fmla="*/ 0 w 153"/>
              <a:gd name="T5" fmla="*/ 188 h 197"/>
              <a:gd name="T6" fmla="*/ 18 w 153"/>
              <a:gd name="T7" fmla="*/ 197 h 197"/>
              <a:gd name="T8" fmla="*/ 153 w 153"/>
              <a:gd name="T9" fmla="*/ 9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9" name="Freeform 1089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9 w 18"/>
              <a:gd name="T1" fmla="*/ 0 h 16"/>
              <a:gd name="T2" fmla="*/ 9 w 18"/>
              <a:gd name="T3" fmla="*/ 0 h 16"/>
              <a:gd name="T4" fmla="*/ 0 w 18"/>
              <a:gd name="T5" fmla="*/ 8 h 16"/>
              <a:gd name="T6" fmla="*/ 9 w 18"/>
              <a:gd name="T7" fmla="*/ 8 h 16"/>
              <a:gd name="T8" fmla="*/ 9 w 18"/>
              <a:gd name="T9" fmla="*/ 16 h 16"/>
              <a:gd name="T10" fmla="*/ 18 w 18"/>
              <a:gd name="T11" fmla="*/ 8 h 16"/>
              <a:gd name="T12" fmla="*/ 18 w 18"/>
              <a:gd name="T13" fmla="*/ 8 h 16"/>
              <a:gd name="T14" fmla="*/ 18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0" name="Freeform 1090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1" name="Freeform 1091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36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36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2" name="Freeform 1092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06 h 114"/>
              <a:gd name="T2" fmla="*/ 18 w 126"/>
              <a:gd name="T3" fmla="*/ 114 h 114"/>
              <a:gd name="T4" fmla="*/ 126 w 126"/>
              <a:gd name="T5" fmla="*/ 8 h 114"/>
              <a:gd name="T6" fmla="*/ 126 w 126"/>
              <a:gd name="T7" fmla="*/ 8 h 114"/>
              <a:gd name="T8" fmla="*/ 108 w 126"/>
              <a:gd name="T9" fmla="*/ 0 h 114"/>
              <a:gd name="T10" fmla="*/ 108 w 126"/>
              <a:gd name="T11" fmla="*/ 0 h 114"/>
              <a:gd name="T12" fmla="*/ 0 w 126"/>
              <a:gd name="T13" fmla="*/ 106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3" name="Freeform 1093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14 h 122"/>
              <a:gd name="T2" fmla="*/ 18 w 108"/>
              <a:gd name="T3" fmla="*/ 122 h 122"/>
              <a:gd name="T4" fmla="*/ 108 w 108"/>
              <a:gd name="T5" fmla="*/ 8 h 122"/>
              <a:gd name="T6" fmla="*/ 108 w 108"/>
              <a:gd name="T7" fmla="*/ 8 h 122"/>
              <a:gd name="T8" fmla="*/ 90 w 108"/>
              <a:gd name="T9" fmla="*/ 0 h 122"/>
              <a:gd name="T10" fmla="*/ 90 w 108"/>
              <a:gd name="T11" fmla="*/ 0 h 122"/>
              <a:gd name="T12" fmla="*/ 0 w 108"/>
              <a:gd name="T13" fmla="*/ 114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4" name="Freeform 1094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15 h 123"/>
              <a:gd name="T2" fmla="*/ 18 w 81"/>
              <a:gd name="T3" fmla="*/ 123 h 123"/>
              <a:gd name="T4" fmla="*/ 81 w 81"/>
              <a:gd name="T5" fmla="*/ 9 h 123"/>
              <a:gd name="T6" fmla="*/ 81 w 81"/>
              <a:gd name="T7" fmla="*/ 0 h 123"/>
              <a:gd name="T8" fmla="*/ 63 w 81"/>
              <a:gd name="T9" fmla="*/ 0 h 123"/>
              <a:gd name="T10" fmla="*/ 63 w 81"/>
              <a:gd name="T11" fmla="*/ 0 h 123"/>
              <a:gd name="T12" fmla="*/ 0 w 81"/>
              <a:gd name="T13" fmla="*/ 115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5" name="Freeform 1095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22 h 122"/>
              <a:gd name="T2" fmla="*/ 18 w 36"/>
              <a:gd name="T3" fmla="*/ 122 h 122"/>
              <a:gd name="T4" fmla="*/ 36 w 36"/>
              <a:gd name="T5" fmla="*/ 0 h 122"/>
              <a:gd name="T6" fmla="*/ 18 w 36"/>
              <a:gd name="T7" fmla="*/ 0 h 122"/>
              <a:gd name="T8" fmla="*/ 0 w 36"/>
              <a:gd name="T9" fmla="*/ 122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6" name="Freeform 1096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9 w 18"/>
              <a:gd name="T1" fmla="*/ 16 h 16"/>
              <a:gd name="T2" fmla="*/ 18 w 18"/>
              <a:gd name="T3" fmla="*/ 16 h 16"/>
              <a:gd name="T4" fmla="*/ 18 w 18"/>
              <a:gd name="T5" fmla="*/ 8 h 16"/>
              <a:gd name="T6" fmla="*/ 18 w 18"/>
              <a:gd name="T7" fmla="*/ 0 h 16"/>
              <a:gd name="T8" fmla="*/ 9 w 18"/>
              <a:gd name="T9" fmla="*/ 0 h 16"/>
              <a:gd name="T10" fmla="*/ 9 w 18"/>
              <a:gd name="T11" fmla="*/ 0 h 16"/>
              <a:gd name="T12" fmla="*/ 0 w 18"/>
              <a:gd name="T13" fmla="*/ 8 h 16"/>
              <a:gd name="T14" fmla="*/ 9 w 18"/>
              <a:gd name="T15" fmla="*/ 16 h 16"/>
              <a:gd name="T16" fmla="*/ 9 w 18"/>
              <a:gd name="T17" fmla="*/ 16 h 16"/>
              <a:gd name="T18" fmla="*/ 9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7" name="Freeform 1097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8" name="Freeform 1098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36 w 81"/>
              <a:gd name="T1" fmla="*/ 0 h 123"/>
              <a:gd name="T2" fmla="*/ 81 w 81"/>
              <a:gd name="T3" fmla="*/ 0 h 123"/>
              <a:gd name="T4" fmla="*/ 36 w 81"/>
              <a:gd name="T5" fmla="*/ 123 h 123"/>
              <a:gd name="T6" fmla="*/ 0 w 81"/>
              <a:gd name="T7" fmla="*/ 0 h 123"/>
              <a:gd name="T8" fmla="*/ 36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9" name="Freeform 1099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135 w 135"/>
              <a:gd name="T1" fmla="*/ 8 h 122"/>
              <a:gd name="T2" fmla="*/ 117 w 135"/>
              <a:gd name="T3" fmla="*/ 0 h 122"/>
              <a:gd name="T4" fmla="*/ 0 w 135"/>
              <a:gd name="T5" fmla="*/ 114 h 122"/>
              <a:gd name="T6" fmla="*/ 0 w 135"/>
              <a:gd name="T7" fmla="*/ 114 h 122"/>
              <a:gd name="T8" fmla="*/ 18 w 135"/>
              <a:gd name="T9" fmla="*/ 122 h 122"/>
              <a:gd name="T10" fmla="*/ 18 w 135"/>
              <a:gd name="T11" fmla="*/ 122 h 122"/>
              <a:gd name="T12" fmla="*/ 135 w 135"/>
              <a:gd name="T13" fmla="*/ 8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0" name="Freeform 1100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08 w 108"/>
              <a:gd name="T1" fmla="*/ 8 h 114"/>
              <a:gd name="T2" fmla="*/ 90 w 108"/>
              <a:gd name="T3" fmla="*/ 0 h 114"/>
              <a:gd name="T4" fmla="*/ 0 w 108"/>
              <a:gd name="T5" fmla="*/ 106 h 114"/>
              <a:gd name="T6" fmla="*/ 0 w 108"/>
              <a:gd name="T7" fmla="*/ 106 h 114"/>
              <a:gd name="T8" fmla="*/ 18 w 108"/>
              <a:gd name="T9" fmla="*/ 114 h 114"/>
              <a:gd name="T10" fmla="*/ 18 w 108"/>
              <a:gd name="T11" fmla="*/ 114 h 114"/>
              <a:gd name="T12" fmla="*/ 108 w 108"/>
              <a:gd name="T13" fmla="*/ 8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1" name="Freeform 1101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72 w 72"/>
              <a:gd name="T1" fmla="*/ 8 h 123"/>
              <a:gd name="T2" fmla="*/ 54 w 72"/>
              <a:gd name="T3" fmla="*/ 0 h 123"/>
              <a:gd name="T4" fmla="*/ 0 w 72"/>
              <a:gd name="T5" fmla="*/ 114 h 123"/>
              <a:gd name="T6" fmla="*/ 0 w 72"/>
              <a:gd name="T7" fmla="*/ 114 h 123"/>
              <a:gd name="T8" fmla="*/ 18 w 72"/>
              <a:gd name="T9" fmla="*/ 114 h 123"/>
              <a:gd name="T10" fmla="*/ 18 w 72"/>
              <a:gd name="T11" fmla="*/ 123 h 123"/>
              <a:gd name="T12" fmla="*/ 72 w 72"/>
              <a:gd name="T13" fmla="*/ 8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2" name="Freeform 1102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45 w 45"/>
              <a:gd name="T1" fmla="*/ 0 h 123"/>
              <a:gd name="T2" fmla="*/ 27 w 45"/>
              <a:gd name="T3" fmla="*/ 0 h 123"/>
              <a:gd name="T4" fmla="*/ 0 w 45"/>
              <a:gd name="T5" fmla="*/ 123 h 123"/>
              <a:gd name="T6" fmla="*/ 18 w 45"/>
              <a:gd name="T7" fmla="*/ 123 h 123"/>
              <a:gd name="T8" fmla="*/ 45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3" name="Freeform 1103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16 h 16"/>
              <a:gd name="T2" fmla="*/ 0 w 18"/>
              <a:gd name="T3" fmla="*/ 16 h 16"/>
              <a:gd name="T4" fmla="*/ 9 w 18"/>
              <a:gd name="T5" fmla="*/ 16 h 16"/>
              <a:gd name="T6" fmla="*/ 18 w 18"/>
              <a:gd name="T7" fmla="*/ 16 h 16"/>
              <a:gd name="T8" fmla="*/ 18 w 18"/>
              <a:gd name="T9" fmla="*/ 8 h 16"/>
              <a:gd name="T10" fmla="*/ 9 w 18"/>
              <a:gd name="T11" fmla="*/ 0 h 16"/>
              <a:gd name="T12" fmla="*/ 0 w 18"/>
              <a:gd name="T13" fmla="*/ 0 h 16"/>
              <a:gd name="T14" fmla="*/ 0 w 18"/>
              <a:gd name="T15" fmla="*/ 8 h 16"/>
              <a:gd name="T16" fmla="*/ 0 w 18"/>
              <a:gd name="T17" fmla="*/ 16 h 16"/>
              <a:gd name="T18" fmla="*/ 0 w 18"/>
              <a:gd name="T19" fmla="*/ 1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4" name="Freeform 1104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5" name="Freeform 1105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126 w 144"/>
              <a:gd name="T1" fmla="*/ 32 h 73"/>
              <a:gd name="T2" fmla="*/ 144 w 144"/>
              <a:gd name="T3" fmla="*/ 65 h 73"/>
              <a:gd name="T4" fmla="*/ 0 w 144"/>
              <a:gd name="T5" fmla="*/ 73 h 73"/>
              <a:gd name="T6" fmla="*/ 117 w 144"/>
              <a:gd name="T7" fmla="*/ 0 h 73"/>
              <a:gd name="T8" fmla="*/ 126 w 144"/>
              <a:gd name="T9" fmla="*/ 3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6" name="Freeform 1106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135 w 135"/>
              <a:gd name="T1" fmla="*/ 8 h 171"/>
              <a:gd name="T2" fmla="*/ 117 w 135"/>
              <a:gd name="T3" fmla="*/ 0 h 171"/>
              <a:gd name="T4" fmla="*/ 0 w 135"/>
              <a:gd name="T5" fmla="*/ 163 h 171"/>
              <a:gd name="T6" fmla="*/ 0 w 135"/>
              <a:gd name="T7" fmla="*/ 163 h 171"/>
              <a:gd name="T8" fmla="*/ 18 w 135"/>
              <a:gd name="T9" fmla="*/ 171 h 171"/>
              <a:gd name="T10" fmla="*/ 18 w 135"/>
              <a:gd name="T11" fmla="*/ 171 h 171"/>
              <a:gd name="T12" fmla="*/ 135 w 135"/>
              <a:gd name="T13" fmla="*/ 8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7" name="Freeform 1107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162 w 162"/>
              <a:gd name="T1" fmla="*/ 8 h 172"/>
              <a:gd name="T2" fmla="*/ 144 w 162"/>
              <a:gd name="T3" fmla="*/ 0 h 172"/>
              <a:gd name="T4" fmla="*/ 0 w 162"/>
              <a:gd name="T5" fmla="*/ 164 h 172"/>
              <a:gd name="T6" fmla="*/ 0 w 162"/>
              <a:gd name="T7" fmla="*/ 155 h 172"/>
              <a:gd name="T8" fmla="*/ 18 w 162"/>
              <a:gd name="T9" fmla="*/ 172 h 172"/>
              <a:gd name="T10" fmla="*/ 18 w 162"/>
              <a:gd name="T11" fmla="*/ 172 h 172"/>
              <a:gd name="T12" fmla="*/ 162 w 162"/>
              <a:gd name="T13" fmla="*/ 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8" name="Freeform 1108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189 w 189"/>
              <a:gd name="T1" fmla="*/ 17 h 172"/>
              <a:gd name="T2" fmla="*/ 171 w 189"/>
              <a:gd name="T3" fmla="*/ 0 h 172"/>
              <a:gd name="T4" fmla="*/ 0 w 189"/>
              <a:gd name="T5" fmla="*/ 156 h 172"/>
              <a:gd name="T6" fmla="*/ 9 w 189"/>
              <a:gd name="T7" fmla="*/ 156 h 172"/>
              <a:gd name="T8" fmla="*/ 18 w 189"/>
              <a:gd name="T9" fmla="*/ 172 h 172"/>
              <a:gd name="T10" fmla="*/ 18 w 189"/>
              <a:gd name="T11" fmla="*/ 172 h 172"/>
              <a:gd name="T12" fmla="*/ 189 w 189"/>
              <a:gd name="T13" fmla="*/ 17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9" name="Freeform 1109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189 w 189"/>
              <a:gd name="T1" fmla="*/ 16 h 163"/>
              <a:gd name="T2" fmla="*/ 180 w 189"/>
              <a:gd name="T3" fmla="*/ 0 h 163"/>
              <a:gd name="T4" fmla="*/ 0 w 189"/>
              <a:gd name="T5" fmla="*/ 147 h 163"/>
              <a:gd name="T6" fmla="*/ 0 w 189"/>
              <a:gd name="T7" fmla="*/ 147 h 163"/>
              <a:gd name="T8" fmla="*/ 9 w 189"/>
              <a:gd name="T9" fmla="*/ 163 h 163"/>
              <a:gd name="T10" fmla="*/ 9 w 189"/>
              <a:gd name="T11" fmla="*/ 163 h 163"/>
              <a:gd name="T12" fmla="*/ 189 w 189"/>
              <a:gd name="T13" fmla="*/ 1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0" name="Freeform 1110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216 w 216"/>
              <a:gd name="T1" fmla="*/ 16 h 155"/>
              <a:gd name="T2" fmla="*/ 207 w 216"/>
              <a:gd name="T3" fmla="*/ 0 h 155"/>
              <a:gd name="T4" fmla="*/ 0 w 216"/>
              <a:gd name="T5" fmla="*/ 138 h 155"/>
              <a:gd name="T6" fmla="*/ 0 w 216"/>
              <a:gd name="T7" fmla="*/ 138 h 155"/>
              <a:gd name="T8" fmla="*/ 9 w 216"/>
              <a:gd name="T9" fmla="*/ 155 h 155"/>
              <a:gd name="T10" fmla="*/ 9 w 216"/>
              <a:gd name="T11" fmla="*/ 155 h 155"/>
              <a:gd name="T12" fmla="*/ 216 w 216"/>
              <a:gd name="T13" fmla="*/ 1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1" name="Freeform 1111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225 w 225"/>
              <a:gd name="T1" fmla="*/ 17 h 139"/>
              <a:gd name="T2" fmla="*/ 216 w 225"/>
              <a:gd name="T3" fmla="*/ 0 h 139"/>
              <a:gd name="T4" fmla="*/ 0 w 225"/>
              <a:gd name="T5" fmla="*/ 123 h 139"/>
              <a:gd name="T6" fmla="*/ 0 w 225"/>
              <a:gd name="T7" fmla="*/ 123 h 139"/>
              <a:gd name="T8" fmla="*/ 9 w 225"/>
              <a:gd name="T9" fmla="*/ 139 h 139"/>
              <a:gd name="T10" fmla="*/ 9 w 225"/>
              <a:gd name="T11" fmla="*/ 139 h 139"/>
              <a:gd name="T12" fmla="*/ 225 w 225"/>
              <a:gd name="T13" fmla="*/ 1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2" name="Freeform 1112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243 w 243"/>
              <a:gd name="T1" fmla="*/ 16 h 131"/>
              <a:gd name="T2" fmla="*/ 234 w 243"/>
              <a:gd name="T3" fmla="*/ 0 h 131"/>
              <a:gd name="T4" fmla="*/ 0 w 243"/>
              <a:gd name="T5" fmla="*/ 114 h 131"/>
              <a:gd name="T6" fmla="*/ 0 w 243"/>
              <a:gd name="T7" fmla="*/ 114 h 131"/>
              <a:gd name="T8" fmla="*/ 9 w 243"/>
              <a:gd name="T9" fmla="*/ 131 h 131"/>
              <a:gd name="T10" fmla="*/ 9 w 243"/>
              <a:gd name="T11" fmla="*/ 131 h 131"/>
              <a:gd name="T12" fmla="*/ 243 w 243"/>
              <a:gd name="T13" fmla="*/ 1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3" name="Freeform 1113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252 w 252"/>
              <a:gd name="T1" fmla="*/ 17 h 106"/>
              <a:gd name="T2" fmla="*/ 243 w 252"/>
              <a:gd name="T3" fmla="*/ 0 h 106"/>
              <a:gd name="T4" fmla="*/ 0 w 252"/>
              <a:gd name="T5" fmla="*/ 90 h 106"/>
              <a:gd name="T6" fmla="*/ 9 w 252"/>
              <a:gd name="T7" fmla="*/ 106 h 106"/>
              <a:gd name="T8" fmla="*/ 252 w 252"/>
              <a:gd name="T9" fmla="*/ 1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4" name="Freeform 1114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8 h 16"/>
              <a:gd name="T2" fmla="*/ 0 w 18"/>
              <a:gd name="T3" fmla="*/ 16 h 16"/>
              <a:gd name="T4" fmla="*/ 9 w 18"/>
              <a:gd name="T5" fmla="*/ 16 h 16"/>
              <a:gd name="T6" fmla="*/ 9 w 18"/>
              <a:gd name="T7" fmla="*/ 16 h 16"/>
              <a:gd name="T8" fmla="*/ 18 w 18"/>
              <a:gd name="T9" fmla="*/ 8 h 16"/>
              <a:gd name="T10" fmla="*/ 18 w 18"/>
              <a:gd name="T11" fmla="*/ 8 h 16"/>
              <a:gd name="T12" fmla="*/ 9 w 18"/>
              <a:gd name="T13" fmla="*/ 0 h 16"/>
              <a:gd name="T14" fmla="*/ 0 w 18"/>
              <a:gd name="T15" fmla="*/ 0 h 16"/>
              <a:gd name="T16" fmla="*/ 0 w 18"/>
              <a:gd name="T17" fmla="*/ 8 h 16"/>
              <a:gd name="T18" fmla="*/ 0 w 18"/>
              <a:gd name="T19" fmla="*/ 8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5" name="Freeform 1115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6" name="Freeform 1116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126 w 144"/>
              <a:gd name="T1" fmla="*/ 33 h 66"/>
              <a:gd name="T2" fmla="*/ 117 w 144"/>
              <a:gd name="T3" fmla="*/ 66 h 66"/>
              <a:gd name="T4" fmla="*/ 0 w 144"/>
              <a:gd name="T5" fmla="*/ 0 h 66"/>
              <a:gd name="T6" fmla="*/ 144 w 144"/>
              <a:gd name="T7" fmla="*/ 0 h 66"/>
              <a:gd name="T8" fmla="*/ 126 w 144"/>
              <a:gd name="T9" fmla="*/ 33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7" name="Freeform 1117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08 w 108"/>
              <a:gd name="T1" fmla="*/ 16 h 90"/>
              <a:gd name="T2" fmla="*/ 99 w 108"/>
              <a:gd name="T3" fmla="*/ 0 h 90"/>
              <a:gd name="T4" fmla="*/ 0 w 108"/>
              <a:gd name="T5" fmla="*/ 74 h 90"/>
              <a:gd name="T6" fmla="*/ 0 w 108"/>
              <a:gd name="T7" fmla="*/ 74 h 90"/>
              <a:gd name="T8" fmla="*/ 9 w 108"/>
              <a:gd name="T9" fmla="*/ 90 h 90"/>
              <a:gd name="T10" fmla="*/ 9 w 108"/>
              <a:gd name="T11" fmla="*/ 90 h 90"/>
              <a:gd name="T12" fmla="*/ 108 w 108"/>
              <a:gd name="T13" fmla="*/ 16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8" name="Freeform 1118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135 w 135"/>
              <a:gd name="T1" fmla="*/ 16 h 73"/>
              <a:gd name="T2" fmla="*/ 126 w 135"/>
              <a:gd name="T3" fmla="*/ 0 h 73"/>
              <a:gd name="T4" fmla="*/ 0 w 135"/>
              <a:gd name="T5" fmla="*/ 57 h 73"/>
              <a:gd name="T6" fmla="*/ 0 w 135"/>
              <a:gd name="T7" fmla="*/ 57 h 73"/>
              <a:gd name="T8" fmla="*/ 9 w 135"/>
              <a:gd name="T9" fmla="*/ 73 h 73"/>
              <a:gd name="T10" fmla="*/ 9 w 135"/>
              <a:gd name="T11" fmla="*/ 73 h 73"/>
              <a:gd name="T12" fmla="*/ 135 w 135"/>
              <a:gd name="T13" fmla="*/ 1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9" name="Freeform 1119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144 w 144"/>
              <a:gd name="T1" fmla="*/ 16 h 57"/>
              <a:gd name="T2" fmla="*/ 135 w 144"/>
              <a:gd name="T3" fmla="*/ 0 h 57"/>
              <a:gd name="T4" fmla="*/ 0 w 144"/>
              <a:gd name="T5" fmla="*/ 41 h 57"/>
              <a:gd name="T6" fmla="*/ 0 w 144"/>
              <a:gd name="T7" fmla="*/ 41 h 57"/>
              <a:gd name="T8" fmla="*/ 0 w 144"/>
              <a:gd name="T9" fmla="*/ 57 h 57"/>
              <a:gd name="T10" fmla="*/ 9 w 144"/>
              <a:gd name="T11" fmla="*/ 57 h 57"/>
              <a:gd name="T12" fmla="*/ 144 w 144"/>
              <a:gd name="T13" fmla="*/ 16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0" name="Freeform 1120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153 w 153"/>
              <a:gd name="T1" fmla="*/ 16 h 49"/>
              <a:gd name="T2" fmla="*/ 153 w 153"/>
              <a:gd name="T3" fmla="*/ 0 h 49"/>
              <a:gd name="T4" fmla="*/ 0 w 153"/>
              <a:gd name="T5" fmla="*/ 32 h 49"/>
              <a:gd name="T6" fmla="*/ 0 w 153"/>
              <a:gd name="T7" fmla="*/ 32 h 49"/>
              <a:gd name="T8" fmla="*/ 0 w 153"/>
              <a:gd name="T9" fmla="*/ 49 h 49"/>
              <a:gd name="T10" fmla="*/ 0 w 153"/>
              <a:gd name="T11" fmla="*/ 49 h 49"/>
              <a:gd name="T12" fmla="*/ 153 w 153"/>
              <a:gd name="T13" fmla="*/ 16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1" name="Freeform 1121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315 w 315"/>
              <a:gd name="T1" fmla="*/ 17 h 41"/>
              <a:gd name="T2" fmla="*/ 315 w 315"/>
              <a:gd name="T3" fmla="*/ 0 h 41"/>
              <a:gd name="T4" fmla="*/ 0 w 315"/>
              <a:gd name="T5" fmla="*/ 25 h 41"/>
              <a:gd name="T6" fmla="*/ 0 w 315"/>
              <a:gd name="T7" fmla="*/ 25 h 41"/>
              <a:gd name="T8" fmla="*/ 0 w 315"/>
              <a:gd name="T9" fmla="*/ 41 h 41"/>
              <a:gd name="T10" fmla="*/ 0 w 315"/>
              <a:gd name="T11" fmla="*/ 41 h 41"/>
              <a:gd name="T12" fmla="*/ 315 w 315"/>
              <a:gd name="T13" fmla="*/ 1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2" name="Freeform 1122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324 w 324"/>
              <a:gd name="T1" fmla="*/ 57 h 57"/>
              <a:gd name="T2" fmla="*/ 324 w 324"/>
              <a:gd name="T3" fmla="*/ 41 h 57"/>
              <a:gd name="T4" fmla="*/ 0 w 324"/>
              <a:gd name="T5" fmla="*/ 0 h 57"/>
              <a:gd name="T6" fmla="*/ 0 w 324"/>
              <a:gd name="T7" fmla="*/ 16 h 57"/>
              <a:gd name="T8" fmla="*/ 324 w 324"/>
              <a:gd name="T9" fmla="*/ 5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3" name="Freeform 1123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9 w 18"/>
              <a:gd name="T1" fmla="*/ 17 h 17"/>
              <a:gd name="T2" fmla="*/ 18 w 18"/>
              <a:gd name="T3" fmla="*/ 9 h 17"/>
              <a:gd name="T4" fmla="*/ 18 w 18"/>
              <a:gd name="T5" fmla="*/ 0 h 17"/>
              <a:gd name="T6" fmla="*/ 18 w 18"/>
              <a:gd name="T7" fmla="*/ 0 h 17"/>
              <a:gd name="T8" fmla="*/ 9 w 18"/>
              <a:gd name="T9" fmla="*/ 0 h 17"/>
              <a:gd name="T10" fmla="*/ 9 w 18"/>
              <a:gd name="T11" fmla="*/ 0 h 17"/>
              <a:gd name="T12" fmla="*/ 0 w 18"/>
              <a:gd name="T13" fmla="*/ 9 h 17"/>
              <a:gd name="T14" fmla="*/ 9 w 18"/>
              <a:gd name="T15" fmla="*/ 9 h 17"/>
              <a:gd name="T16" fmla="*/ 9 w 18"/>
              <a:gd name="T17" fmla="*/ 17 h 17"/>
              <a:gd name="T18" fmla="*/ 9 w 18"/>
              <a:gd name="T19" fmla="*/ 1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4" name="Freeform 1124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5" name="Freeform 1125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36 w 81"/>
              <a:gd name="T1" fmla="*/ 0 h 122"/>
              <a:gd name="T2" fmla="*/ 81 w 81"/>
              <a:gd name="T3" fmla="*/ 0 h 122"/>
              <a:gd name="T4" fmla="*/ 45 w 81"/>
              <a:gd name="T5" fmla="*/ 122 h 122"/>
              <a:gd name="T6" fmla="*/ 0 w 81"/>
              <a:gd name="T7" fmla="*/ 0 h 122"/>
              <a:gd name="T8" fmla="*/ 36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6" name="Freeform 1126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162 w 162"/>
              <a:gd name="T1" fmla="*/ 8 h 147"/>
              <a:gd name="T2" fmla="*/ 144 w 162"/>
              <a:gd name="T3" fmla="*/ 0 h 147"/>
              <a:gd name="T4" fmla="*/ 0 w 162"/>
              <a:gd name="T5" fmla="*/ 139 h 147"/>
              <a:gd name="T6" fmla="*/ 0 w 162"/>
              <a:gd name="T7" fmla="*/ 139 h 147"/>
              <a:gd name="T8" fmla="*/ 18 w 162"/>
              <a:gd name="T9" fmla="*/ 147 h 147"/>
              <a:gd name="T10" fmla="*/ 18 w 162"/>
              <a:gd name="T11" fmla="*/ 147 h 147"/>
              <a:gd name="T12" fmla="*/ 162 w 162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7" name="Freeform 1127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144 w 144"/>
              <a:gd name="T1" fmla="*/ 8 h 155"/>
              <a:gd name="T2" fmla="*/ 126 w 144"/>
              <a:gd name="T3" fmla="*/ 0 h 155"/>
              <a:gd name="T4" fmla="*/ 0 w 144"/>
              <a:gd name="T5" fmla="*/ 147 h 155"/>
              <a:gd name="T6" fmla="*/ 0 w 144"/>
              <a:gd name="T7" fmla="*/ 147 h 155"/>
              <a:gd name="T8" fmla="*/ 18 w 144"/>
              <a:gd name="T9" fmla="*/ 155 h 155"/>
              <a:gd name="T10" fmla="*/ 18 w 144"/>
              <a:gd name="T11" fmla="*/ 155 h 155"/>
              <a:gd name="T12" fmla="*/ 144 w 144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8" name="Freeform 1128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126 w 126"/>
              <a:gd name="T1" fmla="*/ 8 h 147"/>
              <a:gd name="T2" fmla="*/ 108 w 126"/>
              <a:gd name="T3" fmla="*/ 0 h 147"/>
              <a:gd name="T4" fmla="*/ 0 w 126"/>
              <a:gd name="T5" fmla="*/ 139 h 147"/>
              <a:gd name="T6" fmla="*/ 0 w 126"/>
              <a:gd name="T7" fmla="*/ 139 h 147"/>
              <a:gd name="T8" fmla="*/ 18 w 126"/>
              <a:gd name="T9" fmla="*/ 147 h 147"/>
              <a:gd name="T10" fmla="*/ 18 w 126"/>
              <a:gd name="T11" fmla="*/ 147 h 147"/>
              <a:gd name="T12" fmla="*/ 126 w 126"/>
              <a:gd name="T13" fmla="*/ 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9" name="Freeform 1129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99 w 99"/>
              <a:gd name="T1" fmla="*/ 8 h 155"/>
              <a:gd name="T2" fmla="*/ 81 w 99"/>
              <a:gd name="T3" fmla="*/ 0 h 155"/>
              <a:gd name="T4" fmla="*/ 0 w 99"/>
              <a:gd name="T5" fmla="*/ 147 h 155"/>
              <a:gd name="T6" fmla="*/ 0 w 99"/>
              <a:gd name="T7" fmla="*/ 147 h 155"/>
              <a:gd name="T8" fmla="*/ 18 w 99"/>
              <a:gd name="T9" fmla="*/ 155 h 155"/>
              <a:gd name="T10" fmla="*/ 18 w 99"/>
              <a:gd name="T11" fmla="*/ 155 h 155"/>
              <a:gd name="T12" fmla="*/ 99 w 99"/>
              <a:gd name="T13" fmla="*/ 8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0" name="Freeform 1130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90 w 90"/>
              <a:gd name="T1" fmla="*/ 8 h 163"/>
              <a:gd name="T2" fmla="*/ 72 w 90"/>
              <a:gd name="T3" fmla="*/ 0 h 163"/>
              <a:gd name="T4" fmla="*/ 0 w 90"/>
              <a:gd name="T5" fmla="*/ 155 h 163"/>
              <a:gd name="T6" fmla="*/ 0 w 90"/>
              <a:gd name="T7" fmla="*/ 155 h 163"/>
              <a:gd name="T8" fmla="*/ 18 w 90"/>
              <a:gd name="T9" fmla="*/ 163 h 163"/>
              <a:gd name="T10" fmla="*/ 18 w 90"/>
              <a:gd name="T11" fmla="*/ 163 h 163"/>
              <a:gd name="T12" fmla="*/ 90 w 90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1" name="Freeform 1131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63 w 63"/>
              <a:gd name="T1" fmla="*/ 8 h 163"/>
              <a:gd name="T2" fmla="*/ 45 w 63"/>
              <a:gd name="T3" fmla="*/ 0 h 163"/>
              <a:gd name="T4" fmla="*/ 0 w 63"/>
              <a:gd name="T5" fmla="*/ 155 h 163"/>
              <a:gd name="T6" fmla="*/ 0 w 63"/>
              <a:gd name="T7" fmla="*/ 155 h 163"/>
              <a:gd name="T8" fmla="*/ 18 w 63"/>
              <a:gd name="T9" fmla="*/ 155 h 163"/>
              <a:gd name="T10" fmla="*/ 18 w 63"/>
              <a:gd name="T11" fmla="*/ 163 h 163"/>
              <a:gd name="T12" fmla="*/ 63 w 63"/>
              <a:gd name="T13" fmla="*/ 8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2" name="Freeform 1132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45 w 45"/>
              <a:gd name="T1" fmla="*/ 0 h 155"/>
              <a:gd name="T2" fmla="*/ 27 w 45"/>
              <a:gd name="T3" fmla="*/ 0 h 155"/>
              <a:gd name="T4" fmla="*/ 0 w 45"/>
              <a:gd name="T5" fmla="*/ 155 h 155"/>
              <a:gd name="T6" fmla="*/ 0 w 45"/>
              <a:gd name="T7" fmla="*/ 155 h 155"/>
              <a:gd name="T8" fmla="*/ 18 w 45"/>
              <a:gd name="T9" fmla="*/ 155 h 155"/>
              <a:gd name="T10" fmla="*/ 18 w 45"/>
              <a:gd name="T11" fmla="*/ 155 h 155"/>
              <a:gd name="T12" fmla="*/ 45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3" name="Rectangle 1133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4" name="Freeform 1134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9 h 17"/>
              <a:gd name="T2" fmla="*/ 0 w 18"/>
              <a:gd name="T3" fmla="*/ 17 h 17"/>
              <a:gd name="T4" fmla="*/ 9 w 18"/>
              <a:gd name="T5" fmla="*/ 17 h 17"/>
              <a:gd name="T6" fmla="*/ 9 w 18"/>
              <a:gd name="T7" fmla="*/ 17 h 17"/>
              <a:gd name="T8" fmla="*/ 18 w 18"/>
              <a:gd name="T9" fmla="*/ 17 h 17"/>
              <a:gd name="T10" fmla="*/ 18 w 18"/>
              <a:gd name="T11" fmla="*/ 9 h 17"/>
              <a:gd name="T12" fmla="*/ 9 w 18"/>
              <a:gd name="T13" fmla="*/ 0 h 17"/>
              <a:gd name="T14" fmla="*/ 0 w 18"/>
              <a:gd name="T15" fmla="*/ 0 h 17"/>
              <a:gd name="T16" fmla="*/ 0 w 18"/>
              <a:gd name="T17" fmla="*/ 9 h 17"/>
              <a:gd name="T18" fmla="*/ 0 w 18"/>
              <a:gd name="T19" fmla="*/ 9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5" name="Freeform 1135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6" name="Freeform 1136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126 w 144"/>
              <a:gd name="T1" fmla="*/ 33 h 65"/>
              <a:gd name="T2" fmla="*/ 117 w 144"/>
              <a:gd name="T3" fmla="*/ 65 h 65"/>
              <a:gd name="T4" fmla="*/ 0 w 144"/>
              <a:gd name="T5" fmla="*/ 0 h 65"/>
              <a:gd name="T6" fmla="*/ 144 w 144"/>
              <a:gd name="T7" fmla="*/ 0 h 65"/>
              <a:gd name="T8" fmla="*/ 126 w 144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7" name="Freeform 1137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288 w 297"/>
              <a:gd name="T1" fmla="*/ 229 h 229"/>
              <a:gd name="T2" fmla="*/ 297 w 297"/>
              <a:gd name="T3" fmla="*/ 212 h 229"/>
              <a:gd name="T4" fmla="*/ 9 w 297"/>
              <a:gd name="T5" fmla="*/ 0 h 229"/>
              <a:gd name="T6" fmla="*/ 9 w 297"/>
              <a:gd name="T7" fmla="*/ 0 h 229"/>
              <a:gd name="T8" fmla="*/ 0 w 297"/>
              <a:gd name="T9" fmla="*/ 16 h 229"/>
              <a:gd name="T10" fmla="*/ 0 w 297"/>
              <a:gd name="T11" fmla="*/ 16 h 229"/>
              <a:gd name="T12" fmla="*/ 288 w 297"/>
              <a:gd name="T13" fmla="*/ 229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8" name="Freeform 1138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297 w 306"/>
              <a:gd name="T1" fmla="*/ 188 h 188"/>
              <a:gd name="T2" fmla="*/ 306 w 306"/>
              <a:gd name="T3" fmla="*/ 172 h 188"/>
              <a:gd name="T4" fmla="*/ 9 w 306"/>
              <a:gd name="T5" fmla="*/ 0 h 188"/>
              <a:gd name="T6" fmla="*/ 9 w 306"/>
              <a:gd name="T7" fmla="*/ 0 h 188"/>
              <a:gd name="T8" fmla="*/ 0 w 306"/>
              <a:gd name="T9" fmla="*/ 17 h 188"/>
              <a:gd name="T10" fmla="*/ 0 w 306"/>
              <a:gd name="T11" fmla="*/ 17 h 188"/>
              <a:gd name="T12" fmla="*/ 297 w 306"/>
              <a:gd name="T13" fmla="*/ 188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9" name="Freeform 1139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324 w 333"/>
              <a:gd name="T1" fmla="*/ 155 h 155"/>
              <a:gd name="T2" fmla="*/ 333 w 333"/>
              <a:gd name="T3" fmla="*/ 138 h 155"/>
              <a:gd name="T4" fmla="*/ 9 w 333"/>
              <a:gd name="T5" fmla="*/ 0 h 155"/>
              <a:gd name="T6" fmla="*/ 9 w 333"/>
              <a:gd name="T7" fmla="*/ 0 h 155"/>
              <a:gd name="T8" fmla="*/ 0 w 333"/>
              <a:gd name="T9" fmla="*/ 16 h 155"/>
              <a:gd name="T10" fmla="*/ 0 w 333"/>
              <a:gd name="T11" fmla="*/ 16 h 155"/>
              <a:gd name="T12" fmla="*/ 324 w 333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0" name="Freeform 1140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324 w 333"/>
              <a:gd name="T1" fmla="*/ 123 h 123"/>
              <a:gd name="T2" fmla="*/ 333 w 333"/>
              <a:gd name="T3" fmla="*/ 107 h 123"/>
              <a:gd name="T4" fmla="*/ 9 w 333"/>
              <a:gd name="T5" fmla="*/ 0 h 123"/>
              <a:gd name="T6" fmla="*/ 0 w 333"/>
              <a:gd name="T7" fmla="*/ 17 h 123"/>
              <a:gd name="T8" fmla="*/ 324 w 333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1" name="Freeform 1141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9 w 18"/>
              <a:gd name="T1" fmla="*/ 0 h 16"/>
              <a:gd name="T2" fmla="*/ 0 w 18"/>
              <a:gd name="T3" fmla="*/ 0 h 16"/>
              <a:gd name="T4" fmla="*/ 0 w 18"/>
              <a:gd name="T5" fmla="*/ 8 h 16"/>
              <a:gd name="T6" fmla="*/ 0 w 18"/>
              <a:gd name="T7" fmla="*/ 8 h 16"/>
              <a:gd name="T8" fmla="*/ 9 w 18"/>
              <a:gd name="T9" fmla="*/ 16 h 16"/>
              <a:gd name="T10" fmla="*/ 9 w 18"/>
              <a:gd name="T11" fmla="*/ 8 h 16"/>
              <a:gd name="T12" fmla="*/ 18 w 18"/>
              <a:gd name="T13" fmla="*/ 0 h 16"/>
              <a:gd name="T14" fmla="*/ 9 w 18"/>
              <a:gd name="T15" fmla="*/ 0 h 16"/>
              <a:gd name="T16" fmla="*/ 9 w 18"/>
              <a:gd name="T17" fmla="*/ 0 h 16"/>
              <a:gd name="T18" fmla="*/ 9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2" name="Freeform 1142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3" name="Freeform 1143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45 w 81"/>
              <a:gd name="T1" fmla="*/ 123 h 123"/>
              <a:gd name="T2" fmla="*/ 0 w 81"/>
              <a:gd name="T3" fmla="*/ 123 h 123"/>
              <a:gd name="T4" fmla="*/ 36 w 81"/>
              <a:gd name="T5" fmla="*/ 0 h 123"/>
              <a:gd name="T6" fmla="*/ 81 w 81"/>
              <a:gd name="T7" fmla="*/ 123 h 123"/>
              <a:gd name="T8" fmla="*/ 45 w 81"/>
              <a:gd name="T9" fmla="*/ 12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4" name="Freeform 1144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139 h 147"/>
              <a:gd name="T2" fmla="*/ 18 w 162"/>
              <a:gd name="T3" fmla="*/ 147 h 147"/>
              <a:gd name="T4" fmla="*/ 162 w 162"/>
              <a:gd name="T5" fmla="*/ 9 h 147"/>
              <a:gd name="T6" fmla="*/ 162 w 162"/>
              <a:gd name="T7" fmla="*/ 9 h 147"/>
              <a:gd name="T8" fmla="*/ 144 w 162"/>
              <a:gd name="T9" fmla="*/ 0 h 147"/>
              <a:gd name="T10" fmla="*/ 144 w 162"/>
              <a:gd name="T11" fmla="*/ 0 h 147"/>
              <a:gd name="T12" fmla="*/ 0 w 162"/>
              <a:gd name="T13" fmla="*/ 139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5" name="Freeform 1145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138 h 147"/>
              <a:gd name="T2" fmla="*/ 18 w 144"/>
              <a:gd name="T3" fmla="*/ 147 h 147"/>
              <a:gd name="T4" fmla="*/ 144 w 144"/>
              <a:gd name="T5" fmla="*/ 8 h 147"/>
              <a:gd name="T6" fmla="*/ 144 w 144"/>
              <a:gd name="T7" fmla="*/ 8 h 147"/>
              <a:gd name="T8" fmla="*/ 126 w 144"/>
              <a:gd name="T9" fmla="*/ 0 h 147"/>
              <a:gd name="T10" fmla="*/ 126 w 144"/>
              <a:gd name="T11" fmla="*/ 0 h 147"/>
              <a:gd name="T12" fmla="*/ 0 w 144"/>
              <a:gd name="T13" fmla="*/ 138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6" name="Freeform 1146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147 h 155"/>
              <a:gd name="T2" fmla="*/ 18 w 126"/>
              <a:gd name="T3" fmla="*/ 155 h 155"/>
              <a:gd name="T4" fmla="*/ 126 w 126"/>
              <a:gd name="T5" fmla="*/ 8 h 155"/>
              <a:gd name="T6" fmla="*/ 126 w 126"/>
              <a:gd name="T7" fmla="*/ 8 h 155"/>
              <a:gd name="T8" fmla="*/ 108 w 126"/>
              <a:gd name="T9" fmla="*/ 0 h 155"/>
              <a:gd name="T10" fmla="*/ 108 w 126"/>
              <a:gd name="T11" fmla="*/ 0 h 155"/>
              <a:gd name="T12" fmla="*/ 0 w 126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7" name="Freeform 1147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147 h 155"/>
              <a:gd name="T2" fmla="*/ 18 w 108"/>
              <a:gd name="T3" fmla="*/ 155 h 155"/>
              <a:gd name="T4" fmla="*/ 108 w 108"/>
              <a:gd name="T5" fmla="*/ 8 h 155"/>
              <a:gd name="T6" fmla="*/ 108 w 108"/>
              <a:gd name="T7" fmla="*/ 8 h 155"/>
              <a:gd name="T8" fmla="*/ 90 w 108"/>
              <a:gd name="T9" fmla="*/ 0 h 155"/>
              <a:gd name="T10" fmla="*/ 90 w 108"/>
              <a:gd name="T11" fmla="*/ 0 h 155"/>
              <a:gd name="T12" fmla="*/ 0 w 108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8" name="Freeform 1148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147 h 155"/>
              <a:gd name="T2" fmla="*/ 18 w 81"/>
              <a:gd name="T3" fmla="*/ 155 h 155"/>
              <a:gd name="T4" fmla="*/ 81 w 81"/>
              <a:gd name="T5" fmla="*/ 8 h 155"/>
              <a:gd name="T6" fmla="*/ 81 w 81"/>
              <a:gd name="T7" fmla="*/ 8 h 155"/>
              <a:gd name="T8" fmla="*/ 63 w 81"/>
              <a:gd name="T9" fmla="*/ 0 h 155"/>
              <a:gd name="T10" fmla="*/ 63 w 81"/>
              <a:gd name="T11" fmla="*/ 0 h 155"/>
              <a:gd name="T12" fmla="*/ 0 w 81"/>
              <a:gd name="T13" fmla="*/ 147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9" name="Freeform 1149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156 h 164"/>
              <a:gd name="T2" fmla="*/ 18 w 63"/>
              <a:gd name="T3" fmla="*/ 164 h 164"/>
              <a:gd name="T4" fmla="*/ 63 w 63"/>
              <a:gd name="T5" fmla="*/ 9 h 164"/>
              <a:gd name="T6" fmla="*/ 63 w 63"/>
              <a:gd name="T7" fmla="*/ 0 h 164"/>
              <a:gd name="T8" fmla="*/ 45 w 63"/>
              <a:gd name="T9" fmla="*/ 0 h 164"/>
              <a:gd name="T10" fmla="*/ 45 w 63"/>
              <a:gd name="T11" fmla="*/ 0 h 164"/>
              <a:gd name="T12" fmla="*/ 0 w 63"/>
              <a:gd name="T13" fmla="*/ 156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0" name="Freeform 1150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155 h 155"/>
              <a:gd name="T2" fmla="*/ 18 w 45"/>
              <a:gd name="T3" fmla="*/ 155 h 155"/>
              <a:gd name="T4" fmla="*/ 45 w 45"/>
              <a:gd name="T5" fmla="*/ 0 h 155"/>
              <a:gd name="T6" fmla="*/ 45 w 45"/>
              <a:gd name="T7" fmla="*/ 0 h 155"/>
              <a:gd name="T8" fmla="*/ 27 w 45"/>
              <a:gd name="T9" fmla="*/ 0 h 155"/>
              <a:gd name="T10" fmla="*/ 27 w 45"/>
              <a:gd name="T11" fmla="*/ 0 h 155"/>
              <a:gd name="T12" fmla="*/ 0 w 45"/>
              <a:gd name="T13" fmla="*/ 155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1" name="Rectangle 1151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2" name="Freeform 1152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8 h 8"/>
              <a:gd name="T2" fmla="*/ 9 w 9"/>
              <a:gd name="T3" fmla="*/ 8 h 8"/>
              <a:gd name="T4" fmla="*/ 9 w 9"/>
              <a:gd name="T5" fmla="*/ 8 h 8"/>
              <a:gd name="T6" fmla="*/ 9 w 9"/>
              <a:gd name="T7" fmla="*/ 0 h 8"/>
              <a:gd name="T8" fmla="*/ 9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8 h 8"/>
              <a:gd name="T16" fmla="*/ 0 w 9"/>
              <a:gd name="T17" fmla="*/ 8 h 8"/>
              <a:gd name="T18" fmla="*/ 0 w 9"/>
              <a:gd name="T19" fmla="*/ 8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3" name="Freeform 1153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4" name="Freeform 1154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36 w 72"/>
              <a:gd name="T1" fmla="*/ 8 h 122"/>
              <a:gd name="T2" fmla="*/ 72 w 72"/>
              <a:gd name="T3" fmla="*/ 16 h 122"/>
              <a:gd name="T4" fmla="*/ 0 w 72"/>
              <a:gd name="T5" fmla="*/ 122 h 122"/>
              <a:gd name="T6" fmla="*/ 0 w 72"/>
              <a:gd name="T7" fmla="*/ 0 h 122"/>
              <a:gd name="T8" fmla="*/ 36 w 72"/>
              <a:gd name="T9" fmla="*/ 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5" name="Freeform 1155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18 w 72"/>
              <a:gd name="T1" fmla="*/ 0 h 196"/>
              <a:gd name="T2" fmla="*/ 0 w 72"/>
              <a:gd name="T3" fmla="*/ 8 h 196"/>
              <a:gd name="T4" fmla="*/ 54 w 72"/>
              <a:gd name="T5" fmla="*/ 196 h 196"/>
              <a:gd name="T6" fmla="*/ 54 w 72"/>
              <a:gd name="T7" fmla="*/ 188 h 196"/>
              <a:gd name="T8" fmla="*/ 72 w 72"/>
              <a:gd name="T9" fmla="*/ 188 h 196"/>
              <a:gd name="T10" fmla="*/ 72 w 72"/>
              <a:gd name="T11" fmla="*/ 188 h 196"/>
              <a:gd name="T12" fmla="*/ 18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6" name="Freeform 1156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18 w 54"/>
              <a:gd name="T1" fmla="*/ 0 h 188"/>
              <a:gd name="T2" fmla="*/ 0 w 54"/>
              <a:gd name="T3" fmla="*/ 0 h 188"/>
              <a:gd name="T4" fmla="*/ 36 w 54"/>
              <a:gd name="T5" fmla="*/ 188 h 188"/>
              <a:gd name="T6" fmla="*/ 36 w 54"/>
              <a:gd name="T7" fmla="*/ 188 h 188"/>
              <a:gd name="T8" fmla="*/ 54 w 54"/>
              <a:gd name="T9" fmla="*/ 188 h 188"/>
              <a:gd name="T10" fmla="*/ 54 w 54"/>
              <a:gd name="T11" fmla="*/ 188 h 188"/>
              <a:gd name="T12" fmla="*/ 18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7" name="Freeform 1157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18 w 27"/>
              <a:gd name="T1" fmla="*/ 0 h 375"/>
              <a:gd name="T2" fmla="*/ 0 w 27"/>
              <a:gd name="T3" fmla="*/ 0 h 375"/>
              <a:gd name="T4" fmla="*/ 9 w 27"/>
              <a:gd name="T5" fmla="*/ 375 h 375"/>
              <a:gd name="T6" fmla="*/ 9 w 27"/>
              <a:gd name="T7" fmla="*/ 375 h 375"/>
              <a:gd name="T8" fmla="*/ 27 w 27"/>
              <a:gd name="T9" fmla="*/ 375 h 375"/>
              <a:gd name="T10" fmla="*/ 27 w 27"/>
              <a:gd name="T11" fmla="*/ 375 h 375"/>
              <a:gd name="T12" fmla="*/ 18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8" name="Freeform 1158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63 w 63"/>
              <a:gd name="T1" fmla="*/ 0 h 384"/>
              <a:gd name="T2" fmla="*/ 45 w 63"/>
              <a:gd name="T3" fmla="*/ 0 h 384"/>
              <a:gd name="T4" fmla="*/ 0 w 63"/>
              <a:gd name="T5" fmla="*/ 376 h 384"/>
              <a:gd name="T6" fmla="*/ 0 w 63"/>
              <a:gd name="T7" fmla="*/ 376 h 384"/>
              <a:gd name="T8" fmla="*/ 18 w 63"/>
              <a:gd name="T9" fmla="*/ 384 h 384"/>
              <a:gd name="T10" fmla="*/ 18 w 63"/>
              <a:gd name="T11" fmla="*/ 376 h 384"/>
              <a:gd name="T12" fmla="*/ 6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9" name="Freeform 1159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126 w 126"/>
              <a:gd name="T1" fmla="*/ 8 h 376"/>
              <a:gd name="T2" fmla="*/ 108 w 126"/>
              <a:gd name="T3" fmla="*/ 0 h 376"/>
              <a:gd name="T4" fmla="*/ 0 w 126"/>
              <a:gd name="T5" fmla="*/ 368 h 376"/>
              <a:gd name="T6" fmla="*/ 18 w 126"/>
              <a:gd name="T7" fmla="*/ 376 h 376"/>
              <a:gd name="T8" fmla="*/ 126 w 126"/>
              <a:gd name="T9" fmla="*/ 8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0" name="Oval 1160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1" name="Oval 1161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2" name="Rectangle 1162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693" name="Freeform 1163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9 w 18"/>
              <a:gd name="T1" fmla="*/ 0 h 17"/>
              <a:gd name="T2" fmla="*/ 0 w 18"/>
              <a:gd name="T3" fmla="*/ 9 h 17"/>
              <a:gd name="T4" fmla="*/ 9 w 18"/>
              <a:gd name="T5" fmla="*/ 9 h 17"/>
              <a:gd name="T6" fmla="*/ 9 w 18"/>
              <a:gd name="T7" fmla="*/ 17 h 17"/>
              <a:gd name="T8" fmla="*/ 18 w 18"/>
              <a:gd name="T9" fmla="*/ 9 h 17"/>
              <a:gd name="T10" fmla="*/ 18 w 18"/>
              <a:gd name="T11" fmla="*/ 9 h 17"/>
              <a:gd name="T12" fmla="*/ 18 w 18"/>
              <a:gd name="T13" fmla="*/ 0 h 17"/>
              <a:gd name="T14" fmla="*/ 9 w 18"/>
              <a:gd name="T15" fmla="*/ 0 h 17"/>
              <a:gd name="T16" fmla="*/ 9 w 18"/>
              <a:gd name="T17" fmla="*/ 0 h 17"/>
              <a:gd name="T18" fmla="*/ 9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4" name="Freeform 1164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5" name="Freeform 1165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90 w 117"/>
              <a:gd name="T1" fmla="*/ 89 h 114"/>
              <a:gd name="T2" fmla="*/ 63 w 117"/>
              <a:gd name="T3" fmla="*/ 114 h 114"/>
              <a:gd name="T4" fmla="*/ 0 w 117"/>
              <a:gd name="T5" fmla="*/ 0 h 114"/>
              <a:gd name="T6" fmla="*/ 117 w 117"/>
              <a:gd name="T7" fmla="*/ 73 h 114"/>
              <a:gd name="T8" fmla="*/ 90 w 117"/>
              <a:gd name="T9" fmla="*/ 8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6" name="Freeform 1166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225 w 225"/>
              <a:gd name="T1" fmla="*/ 16 h 41"/>
              <a:gd name="T2" fmla="*/ 225 w 225"/>
              <a:gd name="T3" fmla="*/ 0 h 41"/>
              <a:gd name="T4" fmla="*/ 0 w 225"/>
              <a:gd name="T5" fmla="*/ 25 h 41"/>
              <a:gd name="T6" fmla="*/ 0 w 225"/>
              <a:gd name="T7" fmla="*/ 25 h 41"/>
              <a:gd name="T8" fmla="*/ 0 w 225"/>
              <a:gd name="T9" fmla="*/ 41 h 41"/>
              <a:gd name="T10" fmla="*/ 0 w 225"/>
              <a:gd name="T11" fmla="*/ 41 h 41"/>
              <a:gd name="T12" fmla="*/ 225 w 225"/>
              <a:gd name="T13" fmla="*/ 16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7" name="Freeform 1167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225 w 225"/>
              <a:gd name="T1" fmla="*/ 16 h 16"/>
              <a:gd name="T2" fmla="*/ 225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16 h 16"/>
              <a:gd name="T10" fmla="*/ 0 w 225"/>
              <a:gd name="T11" fmla="*/ 16 h 16"/>
              <a:gd name="T12" fmla="*/ 225 w 225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8" name="Freeform 1168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216 w 216"/>
              <a:gd name="T1" fmla="*/ 41 h 41"/>
              <a:gd name="T2" fmla="*/ 216 w 216"/>
              <a:gd name="T3" fmla="*/ 25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16 h 41"/>
              <a:gd name="T10" fmla="*/ 0 w 216"/>
              <a:gd name="T11" fmla="*/ 16 h 41"/>
              <a:gd name="T12" fmla="*/ 216 w 216"/>
              <a:gd name="T13" fmla="*/ 41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9" name="Freeform 1169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207 w 207"/>
              <a:gd name="T1" fmla="*/ 57 h 57"/>
              <a:gd name="T2" fmla="*/ 207 w 207"/>
              <a:gd name="T3" fmla="*/ 41 h 57"/>
              <a:gd name="T4" fmla="*/ 0 w 207"/>
              <a:gd name="T5" fmla="*/ 0 h 57"/>
              <a:gd name="T6" fmla="*/ 9 w 207"/>
              <a:gd name="T7" fmla="*/ 0 h 57"/>
              <a:gd name="T8" fmla="*/ 0 w 207"/>
              <a:gd name="T9" fmla="*/ 17 h 57"/>
              <a:gd name="T10" fmla="*/ 0 w 207"/>
              <a:gd name="T11" fmla="*/ 17 h 57"/>
              <a:gd name="T12" fmla="*/ 207 w 207"/>
              <a:gd name="T13" fmla="*/ 5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0" name="Freeform 1170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189 w 198"/>
              <a:gd name="T1" fmla="*/ 82 h 82"/>
              <a:gd name="T2" fmla="*/ 198 w 198"/>
              <a:gd name="T3" fmla="*/ 65 h 82"/>
              <a:gd name="T4" fmla="*/ 9 w 198"/>
              <a:gd name="T5" fmla="*/ 0 h 82"/>
              <a:gd name="T6" fmla="*/ 9 w 198"/>
              <a:gd name="T7" fmla="*/ 0 h 82"/>
              <a:gd name="T8" fmla="*/ 0 w 198"/>
              <a:gd name="T9" fmla="*/ 16 h 82"/>
              <a:gd name="T10" fmla="*/ 0 w 198"/>
              <a:gd name="T11" fmla="*/ 16 h 82"/>
              <a:gd name="T12" fmla="*/ 189 w 198"/>
              <a:gd name="T13" fmla="*/ 8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1" name="Freeform 1171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180 w 189"/>
              <a:gd name="T1" fmla="*/ 98 h 98"/>
              <a:gd name="T2" fmla="*/ 189 w 189"/>
              <a:gd name="T3" fmla="*/ 82 h 98"/>
              <a:gd name="T4" fmla="*/ 9 w 189"/>
              <a:gd name="T5" fmla="*/ 0 h 98"/>
              <a:gd name="T6" fmla="*/ 9 w 189"/>
              <a:gd name="T7" fmla="*/ 0 h 98"/>
              <a:gd name="T8" fmla="*/ 0 w 189"/>
              <a:gd name="T9" fmla="*/ 17 h 98"/>
              <a:gd name="T10" fmla="*/ 0 w 189"/>
              <a:gd name="T11" fmla="*/ 17 h 98"/>
              <a:gd name="T12" fmla="*/ 180 w 189"/>
              <a:gd name="T13" fmla="*/ 98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2" name="Freeform 1172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162 w 171"/>
              <a:gd name="T1" fmla="*/ 123 h 123"/>
              <a:gd name="T2" fmla="*/ 171 w 171"/>
              <a:gd name="T3" fmla="*/ 106 h 123"/>
              <a:gd name="T4" fmla="*/ 18 w 171"/>
              <a:gd name="T5" fmla="*/ 0 h 123"/>
              <a:gd name="T6" fmla="*/ 18 w 171"/>
              <a:gd name="T7" fmla="*/ 8 h 123"/>
              <a:gd name="T8" fmla="*/ 0 w 171"/>
              <a:gd name="T9" fmla="*/ 16 h 123"/>
              <a:gd name="T10" fmla="*/ 9 w 171"/>
              <a:gd name="T11" fmla="*/ 16 h 123"/>
              <a:gd name="T12" fmla="*/ 162 w 171"/>
              <a:gd name="T13" fmla="*/ 12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3" name="Freeform 1173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135 w 153"/>
              <a:gd name="T1" fmla="*/ 139 h 139"/>
              <a:gd name="T2" fmla="*/ 153 w 153"/>
              <a:gd name="T3" fmla="*/ 131 h 139"/>
              <a:gd name="T4" fmla="*/ 18 w 153"/>
              <a:gd name="T5" fmla="*/ 0 h 139"/>
              <a:gd name="T6" fmla="*/ 0 w 153"/>
              <a:gd name="T7" fmla="*/ 9 h 139"/>
              <a:gd name="T8" fmla="*/ 135 w 153"/>
              <a:gd name="T9" fmla="*/ 139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4" name="Oval 1174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5" name="Oval 1175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6" name="Rectangle 1176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07" name="Oval 1177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8" name="Oval 1178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9" name="Rectangle 1179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10" name="Oval 1180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1" name="Oval 1181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2" name="Rectangle 1182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13" name="Oval 1183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4" name="Oval 1184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5" name="Rectangle 1185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16" name="Oval 1186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7" name="Oval 1187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8" name="Rectangle 1188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9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19" name="Rectangle 1189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20" name="Rectangle 1190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21" name="Rectangle 1191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22" name="Rectangle 1192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23" name="Rectangle 1193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24" name="Rectangle 1194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25" name="Rectangle 1195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26" name="Rectangle 1196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27" name="Rectangle 1197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28" name="Rectangle 1198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29" name="Rectangle 1199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30" name="Rectangle 1200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31" name="Rectangle 1201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32" name="Rectangle 1202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33" name="Rectangle 1203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34" name="Rectangle 1204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35" name="Rectangle 1205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36" name="Rectangle 1206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37" name="Rectangle 1207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38" name="Rectangle 1208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39" name="Rectangle 1209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40" name="Rectangle 1210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41" name="Rectangle 1211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42" name="Rectangle 1212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43" name="Rectangle 1213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44" name="Rectangle 1214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45" name="Rectangle 1215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46" name="Rectangle 1216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47" name="Rectangle 1217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b="1">
              <a:latin typeface="Times" pitchFamily="18" charset="0"/>
            </a:endParaRPr>
          </a:p>
        </p:txBody>
      </p:sp>
      <p:sp>
        <p:nvSpPr>
          <p:cNvPr id="23748" name="Rectangle 1218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en-US" b="1">
              <a:latin typeface="Times" pitchFamily="18" charset="0"/>
            </a:endParaRPr>
          </a:p>
        </p:txBody>
      </p:sp>
      <p:pic>
        <p:nvPicPr>
          <p:cNvPr id="23749" name="Picture 12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50" name="AutoShape 1220"/>
          <p:cNvCxnSpPr>
            <a:cxnSpLocks noChangeShapeType="1"/>
            <a:stCxn id="23705" idx="1"/>
            <a:endCxn id="23708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51" name="AutoShape 1221"/>
          <p:cNvCxnSpPr>
            <a:cxnSpLocks noChangeShapeType="1"/>
            <a:stCxn id="23705" idx="3"/>
            <a:endCxn id="23717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52" name="AutoShape 1222"/>
          <p:cNvCxnSpPr>
            <a:cxnSpLocks noChangeShapeType="1"/>
            <a:stCxn id="23691" idx="3"/>
            <a:endCxn id="23711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53" name="AutoShape 1223"/>
          <p:cNvCxnSpPr>
            <a:cxnSpLocks noChangeShapeType="1"/>
            <a:stCxn id="23691" idx="2"/>
            <a:endCxn id="23708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54" name="AutoShape 1224"/>
          <p:cNvCxnSpPr>
            <a:cxnSpLocks noChangeShapeType="1"/>
            <a:stCxn id="23711" idx="7"/>
            <a:endCxn id="23714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55" name="AutoShape 1225"/>
          <p:cNvCxnSpPr>
            <a:cxnSpLocks noChangeShapeType="1"/>
            <a:stCxn id="23556" idx="2"/>
            <a:endCxn id="23716" idx="7"/>
          </p:cNvCxnSpPr>
          <p:nvPr/>
        </p:nvCxnSpPr>
        <p:spPr bwMode="auto">
          <a:xfrm rot="10800000" flipV="1">
            <a:off x="1620838" y="1724025"/>
            <a:ext cx="5551487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56" name="AutoShape 1227"/>
          <p:cNvCxnSpPr>
            <a:cxnSpLocks noChangeShapeType="1"/>
            <a:stCxn id="23763" idx="2"/>
            <a:endCxn id="23714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57" name="AutoShape 1228"/>
          <p:cNvCxnSpPr>
            <a:cxnSpLocks noChangeShapeType="1"/>
            <a:stCxn id="23763" idx="1"/>
            <a:endCxn id="23708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3758" name="Group 1229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23763" name="Oval 1230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4" name="Rectangle 123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en-US" sz="1900">
                  <a:solidFill>
                    <a:srgbClr val="0000FF"/>
                  </a:solidFill>
                  <a:latin typeface="Times New Roman" pitchFamily="18" charset="0"/>
                </a:rPr>
                <a:t>BOS</a:t>
              </a:r>
              <a:endParaRPr lang="en-US" altLang="en-US" b="1">
                <a:latin typeface="Times" pitchFamily="18" charset="0"/>
              </a:endParaRPr>
            </a:p>
          </p:txBody>
        </p:sp>
      </p:grpSp>
      <p:cxnSp>
        <p:nvCxnSpPr>
          <p:cNvPr id="23759" name="AutoShape 1232"/>
          <p:cNvCxnSpPr>
            <a:cxnSpLocks noChangeShapeType="1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60" name="AutoShape 123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61" name="AutoShape 1234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62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048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47F9-D1C0-4987-A2ED-DBBCF01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 of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7197-F37F-434A-A374-08580C68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7CBA-1BF3-4AE3-A6D8-D2AAD279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C5E4-5F0B-4A36-ADC2-4522CFC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Digraph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E97D3-3CCA-48A1-812B-0652B247C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Scheduling: An edge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MY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MY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MY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means task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MY" dirty="0"/>
                  <a:t> must be completed before task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MY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E97D3-3CCA-48A1-812B-0652B247C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20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110B0-A8EC-42F4-97D9-6B0CB8F0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2E4B18-4035-43DD-B75C-640BABF4DC72}"/>
              </a:ext>
            </a:extLst>
          </p:cNvPr>
          <p:cNvSpPr/>
          <p:nvPr/>
        </p:nvSpPr>
        <p:spPr bwMode="auto">
          <a:xfrm>
            <a:off x="2287137" y="4110251"/>
            <a:ext cx="12954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M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CPT111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482E4A-895E-4E30-8852-3900B6993B3B}"/>
              </a:ext>
            </a:extLst>
          </p:cNvPr>
          <p:cNvSpPr/>
          <p:nvPr/>
        </p:nvSpPr>
        <p:spPr bwMode="auto">
          <a:xfrm>
            <a:off x="4572000" y="3107141"/>
            <a:ext cx="12954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MY" dirty="0"/>
              <a:t>CPT112</a:t>
            </a:r>
            <a:endParaRPr kumimoji="0" lang="en-M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68D42-3425-4716-910F-9B74F1B40007}"/>
              </a:ext>
            </a:extLst>
          </p:cNvPr>
          <p:cNvSpPr/>
          <p:nvPr/>
        </p:nvSpPr>
        <p:spPr bwMode="auto">
          <a:xfrm>
            <a:off x="4572000" y="5175914"/>
            <a:ext cx="12954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MY" dirty="0"/>
              <a:t>CPT113</a:t>
            </a:r>
            <a:endParaRPr kumimoji="0" lang="en-MY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13FDDC-1A64-4965-A521-432659CF675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2830" y="3811759"/>
            <a:ext cx="1179170" cy="54511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B9988-C671-4F72-A1D2-1706822D2E7C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 bwMode="auto">
          <a:xfrm>
            <a:off x="3392830" y="5215944"/>
            <a:ext cx="1179170" cy="60767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23196-BAD5-4105-AE94-0E5803CE171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>
            <a:off x="5219700" y="4402541"/>
            <a:ext cx="0" cy="77337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984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A417-1A62-4499-BFDE-19CF65D5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Reachability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64CF-69AB-42C1-A226-A3DA7991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altLang="en-US" dirty="0"/>
              <a:t>DFS </a:t>
            </a:r>
            <a:r>
              <a:rPr lang="en-US" altLang="en-US" dirty="0">
                <a:solidFill>
                  <a:schemeClr val="tx2"/>
                </a:solidFill>
              </a:rPr>
              <a:t>tree</a:t>
            </a:r>
            <a:r>
              <a:rPr lang="en-US" altLang="en-US" dirty="0"/>
              <a:t> rooted at </a:t>
            </a:r>
            <a:r>
              <a:rPr lang="en-US" altLang="en-US" i="1" dirty="0"/>
              <a:t>v</a:t>
            </a:r>
            <a:r>
              <a:rPr lang="en-US" altLang="en-US" dirty="0"/>
              <a:t>: vertices </a:t>
            </a:r>
            <a:r>
              <a:rPr lang="en-US" altLang="en-US" b="1" dirty="0"/>
              <a:t>reachable</a:t>
            </a:r>
            <a:r>
              <a:rPr lang="en-US" altLang="en-US" dirty="0"/>
              <a:t> from </a:t>
            </a:r>
            <a:r>
              <a:rPr lang="en-US" altLang="en-US" i="1" dirty="0"/>
              <a:t>v</a:t>
            </a:r>
            <a:r>
              <a:rPr lang="en-US" altLang="en-US" dirty="0"/>
              <a:t> via directed paths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Draw the DFS trees rooted at C.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3258-135D-47DB-AD13-5D3890B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167">
            <a:extLst>
              <a:ext uri="{FF2B5EF4-FFF2-40B4-BE49-F238E27FC236}">
                <a16:creationId xmlns:a16="http://schemas.microsoft.com/office/drawing/2014/main" id="{E7F3422F-81D2-4BB8-B8AB-D60AD0507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54435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6" name="Oval 168">
            <a:extLst>
              <a:ext uri="{FF2B5EF4-FFF2-40B4-BE49-F238E27FC236}">
                <a16:creationId xmlns:a16="http://schemas.microsoft.com/office/drawing/2014/main" id="{1A322705-C3AA-4882-9208-0ABB3C6A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4681538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7" name="Oval 169">
            <a:extLst>
              <a:ext uri="{FF2B5EF4-FFF2-40B4-BE49-F238E27FC236}">
                <a16:creationId xmlns:a16="http://schemas.microsoft.com/office/drawing/2014/main" id="{2BB3A32B-D760-4409-B8C3-D809FC14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38433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8" name="Oval 170">
            <a:extLst>
              <a:ext uri="{FF2B5EF4-FFF2-40B4-BE49-F238E27FC236}">
                <a16:creationId xmlns:a16="http://schemas.microsoft.com/office/drawing/2014/main" id="{DD7E32F3-4F30-445F-A0B7-3DBB4CAB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54435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9" name="Oval 171">
            <a:extLst>
              <a:ext uri="{FF2B5EF4-FFF2-40B4-BE49-F238E27FC236}">
                <a16:creationId xmlns:a16="http://schemas.microsoft.com/office/drawing/2014/main" id="{D0BFBA8B-6E27-4EE2-BC8C-BD5A0492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8433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cxnSp>
        <p:nvCxnSpPr>
          <p:cNvPr id="10" name="AutoShape 172">
            <a:extLst>
              <a:ext uri="{FF2B5EF4-FFF2-40B4-BE49-F238E27FC236}">
                <a16:creationId xmlns:a16="http://schemas.microsoft.com/office/drawing/2014/main" id="{4B04B0DE-085A-4BA0-96B0-6C97BCF6DF0C}"/>
              </a:ext>
            </a:extLst>
          </p:cNvPr>
          <p:cNvCxnSpPr>
            <a:cxnSpLocks noChangeShapeType="1"/>
            <a:stCxn id="17" idx="1"/>
            <a:endCxn id="9" idx="5"/>
          </p:cNvCxnSpPr>
          <p:nvPr/>
        </p:nvCxnSpPr>
        <p:spPr bwMode="auto">
          <a:xfrm flipH="1" flipV="1">
            <a:off x="5424488" y="4186238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1" name="AutoShape 173">
            <a:extLst>
              <a:ext uri="{FF2B5EF4-FFF2-40B4-BE49-F238E27FC236}">
                <a16:creationId xmlns:a16="http://schemas.microsoft.com/office/drawing/2014/main" id="{9B4CD1BB-DAA5-43A5-9C92-F1B49E3AFAFF}"/>
              </a:ext>
            </a:extLst>
          </p:cNvPr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3529013" y="56372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12" name="AutoShape 174">
            <a:extLst>
              <a:ext uri="{FF2B5EF4-FFF2-40B4-BE49-F238E27FC236}">
                <a16:creationId xmlns:a16="http://schemas.microsoft.com/office/drawing/2014/main" id="{45C9F285-E163-4AF6-BE18-6B1D8CDDE82B}"/>
              </a:ext>
            </a:extLst>
          </p:cNvPr>
          <p:cNvCxnSpPr>
            <a:cxnSpLocks noChangeShapeType="1"/>
            <a:stCxn id="6" idx="1"/>
            <a:endCxn id="7" idx="5"/>
          </p:cNvCxnSpPr>
          <p:nvPr/>
        </p:nvCxnSpPr>
        <p:spPr bwMode="auto">
          <a:xfrm flipH="1" flipV="1">
            <a:off x="3462338" y="4186238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3" name="AutoShape 175">
            <a:extLst>
              <a:ext uri="{FF2B5EF4-FFF2-40B4-BE49-F238E27FC236}">
                <a16:creationId xmlns:a16="http://schemas.microsoft.com/office/drawing/2014/main" id="{14B2A7CF-55FE-4832-9719-91B5F084085B}"/>
              </a:ext>
            </a:extLst>
          </p:cNvPr>
          <p:cNvCxnSpPr>
            <a:cxnSpLocks noChangeShapeType="1"/>
            <a:stCxn id="9" idx="2"/>
            <a:endCxn id="7" idx="6"/>
          </p:cNvCxnSpPr>
          <p:nvPr/>
        </p:nvCxnSpPr>
        <p:spPr bwMode="auto">
          <a:xfrm flipH="1">
            <a:off x="3529013" y="40370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14" name="AutoShape 176">
            <a:extLst>
              <a:ext uri="{FF2B5EF4-FFF2-40B4-BE49-F238E27FC236}">
                <a16:creationId xmlns:a16="http://schemas.microsoft.com/office/drawing/2014/main" id="{CCE4BF4C-9ED4-4F4E-B487-DEECAAB59D0E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V="1">
            <a:off x="5295900" y="42433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5" name="AutoShape 177">
            <a:extLst>
              <a:ext uri="{FF2B5EF4-FFF2-40B4-BE49-F238E27FC236}">
                <a16:creationId xmlns:a16="http://schemas.microsoft.com/office/drawing/2014/main" id="{B894EA35-5A66-4086-8CA8-DFC6096790C9}"/>
              </a:ext>
            </a:extLst>
          </p:cNvPr>
          <p:cNvCxnSpPr>
            <a:cxnSpLocks noChangeShapeType="1"/>
            <a:stCxn id="5" idx="7"/>
            <a:endCxn id="6" idx="3"/>
          </p:cNvCxnSpPr>
          <p:nvPr/>
        </p:nvCxnSpPr>
        <p:spPr bwMode="auto">
          <a:xfrm flipV="1">
            <a:off x="3462338" y="50244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6" name="AutoShape 178">
            <a:extLst>
              <a:ext uri="{FF2B5EF4-FFF2-40B4-BE49-F238E27FC236}">
                <a16:creationId xmlns:a16="http://schemas.microsoft.com/office/drawing/2014/main" id="{F79ECDBE-2362-490F-BB8C-191AE81CEA6A}"/>
              </a:ext>
            </a:extLst>
          </p:cNvPr>
          <p:cNvCxnSpPr>
            <a:cxnSpLocks noChangeShapeType="1"/>
            <a:stCxn id="6" idx="7"/>
            <a:endCxn id="9" idx="3"/>
          </p:cNvCxnSpPr>
          <p:nvPr/>
        </p:nvCxnSpPr>
        <p:spPr bwMode="auto">
          <a:xfrm flipV="1">
            <a:off x="4432300" y="4186238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sp>
        <p:nvSpPr>
          <p:cNvPr id="17" name="Oval 180">
            <a:extLst>
              <a:ext uri="{FF2B5EF4-FFF2-40B4-BE49-F238E27FC236}">
                <a16:creationId xmlns:a16="http://schemas.microsoft.com/office/drawing/2014/main" id="{716F1E58-B429-41E8-BF2E-047F03AE7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4730750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cxnSp>
        <p:nvCxnSpPr>
          <p:cNvPr id="18" name="AutoShape 181">
            <a:extLst>
              <a:ext uri="{FF2B5EF4-FFF2-40B4-BE49-F238E27FC236}">
                <a16:creationId xmlns:a16="http://schemas.microsoft.com/office/drawing/2014/main" id="{5B6B3331-16FE-4C57-A50F-8544C7855483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>
            <a:off x="3333750" y="42433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182">
            <a:extLst>
              <a:ext uri="{FF2B5EF4-FFF2-40B4-BE49-F238E27FC236}">
                <a16:creationId xmlns:a16="http://schemas.microsoft.com/office/drawing/2014/main" id="{D85605CB-098B-4926-8DBB-DBB74AA381C8}"/>
              </a:ext>
            </a:extLst>
          </p:cNvPr>
          <p:cNvCxnSpPr>
            <a:cxnSpLocks noChangeShapeType="1"/>
            <a:stCxn id="8" idx="7"/>
            <a:endCxn id="17" idx="3"/>
          </p:cNvCxnSpPr>
          <p:nvPr/>
        </p:nvCxnSpPr>
        <p:spPr bwMode="auto">
          <a:xfrm flipV="1">
            <a:off x="5422900" y="50736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184">
            <a:extLst>
              <a:ext uri="{FF2B5EF4-FFF2-40B4-BE49-F238E27FC236}">
                <a16:creationId xmlns:a16="http://schemas.microsoft.com/office/drawing/2014/main" id="{CC7379E5-664F-4F37-9CF2-2AD3A88A6768}"/>
              </a:ext>
            </a:extLst>
          </p:cNvPr>
          <p:cNvCxnSpPr>
            <a:cxnSpLocks noChangeShapeType="1"/>
            <a:stCxn id="8" idx="1"/>
            <a:endCxn id="6" idx="5"/>
          </p:cNvCxnSpPr>
          <p:nvPr/>
        </p:nvCxnSpPr>
        <p:spPr bwMode="auto">
          <a:xfrm flipH="1" flipV="1">
            <a:off x="4432300" y="50244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496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A417-1A62-4499-BFDE-19CF65D5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Reachability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64CF-69AB-42C1-A226-A3DA7991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Draw the DFS trees rooted at B.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3258-135D-47DB-AD13-5D3890B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167">
            <a:extLst>
              <a:ext uri="{FF2B5EF4-FFF2-40B4-BE49-F238E27FC236}">
                <a16:creationId xmlns:a16="http://schemas.microsoft.com/office/drawing/2014/main" id="{E7F3422F-81D2-4BB8-B8AB-D60AD0507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54435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6" name="Oval 168">
            <a:extLst>
              <a:ext uri="{FF2B5EF4-FFF2-40B4-BE49-F238E27FC236}">
                <a16:creationId xmlns:a16="http://schemas.microsoft.com/office/drawing/2014/main" id="{1A322705-C3AA-4882-9208-0ABB3C6A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4681538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7" name="Oval 169">
            <a:extLst>
              <a:ext uri="{FF2B5EF4-FFF2-40B4-BE49-F238E27FC236}">
                <a16:creationId xmlns:a16="http://schemas.microsoft.com/office/drawing/2014/main" id="{2BB3A32B-D760-4409-B8C3-D809FC14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38433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8" name="Oval 170">
            <a:extLst>
              <a:ext uri="{FF2B5EF4-FFF2-40B4-BE49-F238E27FC236}">
                <a16:creationId xmlns:a16="http://schemas.microsoft.com/office/drawing/2014/main" id="{DD7E32F3-4F30-445F-A0B7-3DBB4CAB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54435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9" name="Oval 171">
            <a:extLst>
              <a:ext uri="{FF2B5EF4-FFF2-40B4-BE49-F238E27FC236}">
                <a16:creationId xmlns:a16="http://schemas.microsoft.com/office/drawing/2014/main" id="{D0BFBA8B-6E27-4EE2-BC8C-BD5A0492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8433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cxnSp>
        <p:nvCxnSpPr>
          <p:cNvPr id="10" name="AutoShape 172">
            <a:extLst>
              <a:ext uri="{FF2B5EF4-FFF2-40B4-BE49-F238E27FC236}">
                <a16:creationId xmlns:a16="http://schemas.microsoft.com/office/drawing/2014/main" id="{4B04B0DE-085A-4BA0-96B0-6C97BCF6DF0C}"/>
              </a:ext>
            </a:extLst>
          </p:cNvPr>
          <p:cNvCxnSpPr>
            <a:cxnSpLocks noChangeShapeType="1"/>
            <a:stCxn id="17" idx="1"/>
            <a:endCxn id="9" idx="5"/>
          </p:cNvCxnSpPr>
          <p:nvPr/>
        </p:nvCxnSpPr>
        <p:spPr bwMode="auto">
          <a:xfrm flipH="1" flipV="1">
            <a:off x="5424488" y="4186238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1" name="AutoShape 173">
            <a:extLst>
              <a:ext uri="{FF2B5EF4-FFF2-40B4-BE49-F238E27FC236}">
                <a16:creationId xmlns:a16="http://schemas.microsoft.com/office/drawing/2014/main" id="{9B4CD1BB-DAA5-43A5-9C92-F1B49E3AFAFF}"/>
              </a:ext>
            </a:extLst>
          </p:cNvPr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3529013" y="56372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12" name="AutoShape 174">
            <a:extLst>
              <a:ext uri="{FF2B5EF4-FFF2-40B4-BE49-F238E27FC236}">
                <a16:creationId xmlns:a16="http://schemas.microsoft.com/office/drawing/2014/main" id="{45C9F285-E163-4AF6-BE18-6B1D8CDDE82B}"/>
              </a:ext>
            </a:extLst>
          </p:cNvPr>
          <p:cNvCxnSpPr>
            <a:cxnSpLocks noChangeShapeType="1"/>
            <a:stCxn id="6" idx="1"/>
            <a:endCxn id="7" idx="5"/>
          </p:cNvCxnSpPr>
          <p:nvPr/>
        </p:nvCxnSpPr>
        <p:spPr bwMode="auto">
          <a:xfrm flipH="1" flipV="1">
            <a:off x="3462338" y="4186238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3" name="AutoShape 175">
            <a:extLst>
              <a:ext uri="{FF2B5EF4-FFF2-40B4-BE49-F238E27FC236}">
                <a16:creationId xmlns:a16="http://schemas.microsoft.com/office/drawing/2014/main" id="{14B2A7CF-55FE-4832-9719-91B5F084085B}"/>
              </a:ext>
            </a:extLst>
          </p:cNvPr>
          <p:cNvCxnSpPr>
            <a:cxnSpLocks noChangeShapeType="1"/>
            <a:stCxn id="9" idx="2"/>
            <a:endCxn id="7" idx="6"/>
          </p:cNvCxnSpPr>
          <p:nvPr/>
        </p:nvCxnSpPr>
        <p:spPr bwMode="auto">
          <a:xfrm flipH="1">
            <a:off x="3529013" y="40370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14" name="AutoShape 176">
            <a:extLst>
              <a:ext uri="{FF2B5EF4-FFF2-40B4-BE49-F238E27FC236}">
                <a16:creationId xmlns:a16="http://schemas.microsoft.com/office/drawing/2014/main" id="{CCE4BF4C-9ED4-4F4E-B487-DEECAAB59D0E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V="1">
            <a:off x="5295900" y="42433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5" name="AutoShape 177">
            <a:extLst>
              <a:ext uri="{FF2B5EF4-FFF2-40B4-BE49-F238E27FC236}">
                <a16:creationId xmlns:a16="http://schemas.microsoft.com/office/drawing/2014/main" id="{B894EA35-5A66-4086-8CA8-DFC6096790C9}"/>
              </a:ext>
            </a:extLst>
          </p:cNvPr>
          <p:cNvCxnSpPr>
            <a:cxnSpLocks noChangeShapeType="1"/>
            <a:stCxn id="5" idx="7"/>
            <a:endCxn id="6" idx="3"/>
          </p:cNvCxnSpPr>
          <p:nvPr/>
        </p:nvCxnSpPr>
        <p:spPr bwMode="auto">
          <a:xfrm flipV="1">
            <a:off x="3462338" y="50244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16" name="AutoShape 178">
            <a:extLst>
              <a:ext uri="{FF2B5EF4-FFF2-40B4-BE49-F238E27FC236}">
                <a16:creationId xmlns:a16="http://schemas.microsoft.com/office/drawing/2014/main" id="{F79ECDBE-2362-490F-BB8C-191AE81CEA6A}"/>
              </a:ext>
            </a:extLst>
          </p:cNvPr>
          <p:cNvCxnSpPr>
            <a:cxnSpLocks noChangeShapeType="1"/>
            <a:stCxn id="6" idx="7"/>
            <a:endCxn id="9" idx="3"/>
          </p:cNvCxnSpPr>
          <p:nvPr/>
        </p:nvCxnSpPr>
        <p:spPr bwMode="auto">
          <a:xfrm flipV="1">
            <a:off x="4432300" y="4186238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sp>
        <p:nvSpPr>
          <p:cNvPr id="17" name="Oval 180">
            <a:extLst>
              <a:ext uri="{FF2B5EF4-FFF2-40B4-BE49-F238E27FC236}">
                <a16:creationId xmlns:a16="http://schemas.microsoft.com/office/drawing/2014/main" id="{716F1E58-B429-41E8-BF2E-047F03AE7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4730750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cxnSp>
        <p:nvCxnSpPr>
          <p:cNvPr id="18" name="AutoShape 181">
            <a:extLst>
              <a:ext uri="{FF2B5EF4-FFF2-40B4-BE49-F238E27FC236}">
                <a16:creationId xmlns:a16="http://schemas.microsoft.com/office/drawing/2014/main" id="{5B6B3331-16FE-4C57-A50F-8544C7855483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>
            <a:off x="3333750" y="42433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182">
            <a:extLst>
              <a:ext uri="{FF2B5EF4-FFF2-40B4-BE49-F238E27FC236}">
                <a16:creationId xmlns:a16="http://schemas.microsoft.com/office/drawing/2014/main" id="{D85605CB-098B-4926-8DBB-DBB74AA381C8}"/>
              </a:ext>
            </a:extLst>
          </p:cNvPr>
          <p:cNvCxnSpPr>
            <a:cxnSpLocks noChangeShapeType="1"/>
            <a:stCxn id="8" idx="7"/>
            <a:endCxn id="17" idx="3"/>
          </p:cNvCxnSpPr>
          <p:nvPr/>
        </p:nvCxnSpPr>
        <p:spPr bwMode="auto">
          <a:xfrm flipV="1">
            <a:off x="5422900" y="50736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184">
            <a:extLst>
              <a:ext uri="{FF2B5EF4-FFF2-40B4-BE49-F238E27FC236}">
                <a16:creationId xmlns:a16="http://schemas.microsoft.com/office/drawing/2014/main" id="{CC7379E5-664F-4F37-9CF2-2AD3A88A6768}"/>
              </a:ext>
            </a:extLst>
          </p:cNvPr>
          <p:cNvCxnSpPr>
            <a:cxnSpLocks noChangeShapeType="1"/>
            <a:stCxn id="8" idx="1"/>
            <a:endCxn id="6" idx="5"/>
          </p:cNvCxnSpPr>
          <p:nvPr/>
        </p:nvCxnSpPr>
        <p:spPr bwMode="auto">
          <a:xfrm flipH="1" flipV="1">
            <a:off x="4432300" y="50244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2753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437-4621-42AF-A972-627E1FF2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Strong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A70-8353-4E9B-B1F6-1A7FFDA9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vertex can reach all other vertices</a:t>
            </a:r>
            <a:endParaRPr lang="en-US" altLang="en-US" sz="2800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7727-3A17-4268-8992-95C1188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112">
            <a:extLst>
              <a:ext uri="{FF2B5EF4-FFF2-40B4-BE49-F238E27FC236}">
                <a16:creationId xmlns:a16="http://schemas.microsoft.com/office/drawing/2014/main" id="{2C4D8B5C-18AD-48DE-9894-CE6CF9556EE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25713"/>
            <a:ext cx="4953000" cy="3646487"/>
            <a:chOff x="1584" y="1591"/>
            <a:chExt cx="3120" cy="2297"/>
          </a:xfrm>
        </p:grpSpPr>
        <p:sp>
          <p:nvSpPr>
            <p:cNvPr id="6" name="Oval 92">
              <a:extLst>
                <a:ext uri="{FF2B5EF4-FFF2-40B4-BE49-F238E27FC236}">
                  <a16:creationId xmlns:a16="http://schemas.microsoft.com/office/drawing/2014/main" id="{ADCA410C-A52B-4137-B801-BE8CDAEBB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7" name="Oval 93">
              <a:extLst>
                <a:ext uri="{FF2B5EF4-FFF2-40B4-BE49-F238E27FC236}">
                  <a16:creationId xmlns:a16="http://schemas.microsoft.com/office/drawing/2014/main" id="{61944A6F-DF0F-468E-8405-250D5C04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8" name="Oval 94">
              <a:extLst>
                <a:ext uri="{FF2B5EF4-FFF2-40B4-BE49-F238E27FC236}">
                  <a16:creationId xmlns:a16="http://schemas.microsoft.com/office/drawing/2014/main" id="{99F7C6BB-7AE4-4C44-B5D2-224BCD1D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9" name="Oval 95">
              <a:extLst>
                <a:ext uri="{FF2B5EF4-FFF2-40B4-BE49-F238E27FC236}">
                  <a16:creationId xmlns:a16="http://schemas.microsoft.com/office/drawing/2014/main" id="{A2B85F41-1AD4-486D-A462-D00CA808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0" name="Oval 96">
              <a:extLst>
                <a:ext uri="{FF2B5EF4-FFF2-40B4-BE49-F238E27FC236}">
                  <a16:creationId xmlns:a16="http://schemas.microsoft.com/office/drawing/2014/main" id="{B12D9F9D-7AEB-4A0E-A0B2-1FB84B86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1" name="Oval 97">
              <a:extLst>
                <a:ext uri="{FF2B5EF4-FFF2-40B4-BE49-F238E27FC236}">
                  <a16:creationId xmlns:a16="http://schemas.microsoft.com/office/drawing/2014/main" id="{528EC63E-B7EB-431D-93A3-8120532CA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12" name="Oval 98">
              <a:extLst>
                <a:ext uri="{FF2B5EF4-FFF2-40B4-BE49-F238E27FC236}">
                  <a16:creationId xmlns:a16="http://schemas.microsoft.com/office/drawing/2014/main" id="{8948EB56-3DCD-401C-BA14-C6579AEFB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13" name="AutoShape 99">
              <a:extLst>
                <a:ext uri="{FF2B5EF4-FFF2-40B4-BE49-F238E27FC236}">
                  <a16:creationId xmlns:a16="http://schemas.microsoft.com/office/drawing/2014/main" id="{2AD878CD-0AC7-48CD-A3BE-47C18517B6D8}"/>
                </a:ext>
              </a:extLst>
            </p:cNvPr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00">
              <a:extLst>
                <a:ext uri="{FF2B5EF4-FFF2-40B4-BE49-F238E27FC236}">
                  <a16:creationId xmlns:a16="http://schemas.microsoft.com/office/drawing/2014/main" id="{3AA4E3D5-7A4E-4D86-9DB9-453193E530D1}"/>
                </a:ext>
              </a:extLst>
            </p:cNvPr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01">
              <a:extLst>
                <a:ext uri="{FF2B5EF4-FFF2-40B4-BE49-F238E27FC236}">
                  <a16:creationId xmlns:a16="http://schemas.microsoft.com/office/drawing/2014/main" id="{08645445-BC08-431E-A435-B43F276D81AA}"/>
                </a:ext>
              </a:extLst>
            </p:cNvPr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02">
              <a:extLst>
                <a:ext uri="{FF2B5EF4-FFF2-40B4-BE49-F238E27FC236}">
                  <a16:creationId xmlns:a16="http://schemas.microsoft.com/office/drawing/2014/main" id="{7A11821C-D8DF-41D5-B2E7-79CAE68B9037}"/>
                </a:ext>
              </a:extLst>
            </p:cNvPr>
            <p:cNvCxnSpPr>
              <a:cxnSpLocks noChangeShapeType="1"/>
              <a:stCxn id="12" idx="1"/>
              <a:endCxn id="6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03">
              <a:extLst>
                <a:ext uri="{FF2B5EF4-FFF2-40B4-BE49-F238E27FC236}">
                  <a16:creationId xmlns:a16="http://schemas.microsoft.com/office/drawing/2014/main" id="{FF0B5007-F8E3-4658-998F-80900124E554}"/>
                </a:ext>
              </a:extLst>
            </p:cNvPr>
            <p:cNvCxnSpPr>
              <a:cxnSpLocks noChangeShapeType="1"/>
              <a:stCxn id="8" idx="6"/>
              <a:endCxn id="12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04">
              <a:extLst>
                <a:ext uri="{FF2B5EF4-FFF2-40B4-BE49-F238E27FC236}">
                  <a16:creationId xmlns:a16="http://schemas.microsoft.com/office/drawing/2014/main" id="{CD405C93-1D79-4C48-8E44-2622ADAB73F6}"/>
                </a:ext>
              </a:extLst>
            </p:cNvPr>
            <p:cNvCxnSpPr>
              <a:cxnSpLocks noChangeShapeType="1"/>
              <a:stCxn id="12" idx="4"/>
              <a:endCxn id="9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105">
              <a:extLst>
                <a:ext uri="{FF2B5EF4-FFF2-40B4-BE49-F238E27FC236}">
                  <a16:creationId xmlns:a16="http://schemas.microsoft.com/office/drawing/2014/main" id="{15FD3A2B-470D-4075-8C75-E34727776A3F}"/>
                </a:ext>
              </a:extLst>
            </p:cNvPr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06">
              <a:extLst>
                <a:ext uri="{FF2B5EF4-FFF2-40B4-BE49-F238E27FC236}">
                  <a16:creationId xmlns:a16="http://schemas.microsoft.com/office/drawing/2014/main" id="{8F402478-FF41-40AF-9E46-515D14D50EE0}"/>
                </a:ext>
              </a:extLst>
            </p:cNvPr>
            <p:cNvCxnSpPr>
              <a:cxnSpLocks noChangeShapeType="1"/>
              <a:stCxn id="10" idx="5"/>
              <a:endCxn id="9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07">
              <a:extLst>
                <a:ext uri="{FF2B5EF4-FFF2-40B4-BE49-F238E27FC236}">
                  <a16:creationId xmlns:a16="http://schemas.microsoft.com/office/drawing/2014/main" id="{4F0282EE-C861-43F4-9F6D-32596E30BF68}"/>
                </a:ext>
              </a:extLst>
            </p:cNvPr>
            <p:cNvCxnSpPr>
              <a:cxnSpLocks noChangeShapeType="1"/>
              <a:stCxn id="11" idx="7"/>
              <a:endCxn id="7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08">
              <a:extLst>
                <a:ext uri="{FF2B5EF4-FFF2-40B4-BE49-F238E27FC236}">
                  <a16:creationId xmlns:a16="http://schemas.microsoft.com/office/drawing/2014/main" id="{3DD0C68D-FB57-4B9C-8BD0-4487B681DE76}"/>
                </a:ext>
              </a:extLst>
            </p:cNvPr>
            <p:cNvCxnSpPr>
              <a:cxnSpLocks noChangeShapeType="1"/>
              <a:stCxn id="11" idx="6"/>
              <a:endCxn id="10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109">
              <a:extLst>
                <a:ext uri="{FF2B5EF4-FFF2-40B4-BE49-F238E27FC236}">
                  <a16:creationId xmlns:a16="http://schemas.microsoft.com/office/drawing/2014/main" id="{185E99B3-0F5A-4066-9623-D1B22590971B}"/>
                </a:ext>
              </a:extLst>
            </p:cNvPr>
            <p:cNvCxnSpPr>
              <a:cxnSpLocks noChangeShapeType="1"/>
              <a:stCxn id="9" idx="2"/>
              <a:endCxn id="11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110">
              <a:extLst>
                <a:ext uri="{FF2B5EF4-FFF2-40B4-BE49-F238E27FC236}">
                  <a16:creationId xmlns:a16="http://schemas.microsoft.com/office/drawing/2014/main" id="{A88E1E55-AD5D-4BB9-8AAD-E1D2260BED1D}"/>
                </a:ext>
              </a:extLst>
            </p:cNvPr>
            <p:cNvCxnSpPr>
              <a:cxnSpLocks noChangeShapeType="1"/>
              <a:stCxn id="7" idx="7"/>
              <a:endCxn id="12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486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FE17-F8F1-4E16-B2A2-28309025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Strong Connectivity Algorithm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E1B1-B4C6-42AE-A3E1-6C08DC32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B48B0-C8EA-495F-A4FB-EBF7A0207E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273CF9-0F08-4838-95F6-B15B5540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30363"/>
            <a:ext cx="502920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/>
              <a:t>Pick a vertex v in G</a:t>
            </a:r>
          </a:p>
          <a:p>
            <a:pPr eaLnBrk="1" hangingPunct="1"/>
            <a:r>
              <a:rPr lang="en-US" altLang="en-US" sz="2400" kern="0" dirty="0"/>
              <a:t>Perform a DFS from v in G</a:t>
            </a:r>
          </a:p>
          <a:p>
            <a:pPr lvl="1" eaLnBrk="1" hangingPunct="1"/>
            <a:r>
              <a:rPr lang="en-US" altLang="en-US" sz="2000" kern="0" dirty="0"/>
              <a:t>If there’s a w not visited, print “no”</a:t>
            </a:r>
          </a:p>
          <a:p>
            <a:pPr eaLnBrk="1" hangingPunct="1"/>
            <a:r>
              <a:rPr lang="en-US" altLang="en-US" sz="2400" kern="0" dirty="0"/>
              <a:t>Let G’ be G with edges reversed</a:t>
            </a:r>
          </a:p>
          <a:p>
            <a:pPr eaLnBrk="1" hangingPunct="1"/>
            <a:r>
              <a:rPr lang="en-US" altLang="en-US" sz="2400" kern="0" dirty="0"/>
              <a:t>Perform a DFS from v in G’</a:t>
            </a:r>
          </a:p>
          <a:p>
            <a:pPr lvl="1" eaLnBrk="1" hangingPunct="1"/>
            <a:r>
              <a:rPr lang="en-US" altLang="en-US" sz="2000" kern="0" dirty="0"/>
              <a:t>If there’s a w not visited, print “no”</a:t>
            </a:r>
          </a:p>
          <a:p>
            <a:pPr lvl="1" eaLnBrk="1" hangingPunct="1"/>
            <a:r>
              <a:rPr lang="en-US" altLang="en-US" sz="2000" kern="0" dirty="0"/>
              <a:t>Else, print “yes”</a:t>
            </a:r>
          </a:p>
          <a:p>
            <a:pPr eaLnBrk="1" hangingPunct="1"/>
            <a:endParaRPr lang="en-US" altLang="en-US" sz="2400" kern="0" dirty="0"/>
          </a:p>
        </p:txBody>
      </p:sp>
      <p:grpSp>
        <p:nvGrpSpPr>
          <p:cNvPr id="68" name="Group 112">
            <a:extLst>
              <a:ext uri="{FF2B5EF4-FFF2-40B4-BE49-F238E27FC236}">
                <a16:creationId xmlns:a16="http://schemas.microsoft.com/office/drawing/2014/main" id="{77A30780-2703-4445-A6F0-73A0FFF00795}"/>
              </a:ext>
            </a:extLst>
          </p:cNvPr>
          <p:cNvGrpSpPr>
            <a:grpSpLocks/>
          </p:cNvGrpSpPr>
          <p:nvPr/>
        </p:nvGrpSpPr>
        <p:grpSpPr bwMode="auto">
          <a:xfrm>
            <a:off x="5699855" y="3620236"/>
            <a:ext cx="3083496" cy="2270125"/>
            <a:chOff x="1584" y="1591"/>
            <a:chExt cx="3120" cy="2297"/>
          </a:xfrm>
        </p:grpSpPr>
        <p:sp>
          <p:nvSpPr>
            <p:cNvPr id="69" name="Oval 92">
              <a:extLst>
                <a:ext uri="{FF2B5EF4-FFF2-40B4-BE49-F238E27FC236}">
                  <a16:creationId xmlns:a16="http://schemas.microsoft.com/office/drawing/2014/main" id="{CD831874-DEC4-49F9-BA77-64686CB2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70" name="Oval 93">
              <a:extLst>
                <a:ext uri="{FF2B5EF4-FFF2-40B4-BE49-F238E27FC236}">
                  <a16:creationId xmlns:a16="http://schemas.microsoft.com/office/drawing/2014/main" id="{91CC0B11-2A02-40E9-87C0-901626643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71" name="Oval 94">
              <a:extLst>
                <a:ext uri="{FF2B5EF4-FFF2-40B4-BE49-F238E27FC236}">
                  <a16:creationId xmlns:a16="http://schemas.microsoft.com/office/drawing/2014/main" id="{ACA18F49-720F-4743-9CA2-57EE9152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72" name="Oval 95">
              <a:extLst>
                <a:ext uri="{FF2B5EF4-FFF2-40B4-BE49-F238E27FC236}">
                  <a16:creationId xmlns:a16="http://schemas.microsoft.com/office/drawing/2014/main" id="{D817266A-696C-49F0-8D41-620E9235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73" name="Oval 96">
              <a:extLst>
                <a:ext uri="{FF2B5EF4-FFF2-40B4-BE49-F238E27FC236}">
                  <a16:creationId xmlns:a16="http://schemas.microsoft.com/office/drawing/2014/main" id="{79FE83C8-4C3D-4245-B297-9D81535AB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74" name="Oval 97">
              <a:extLst>
                <a:ext uri="{FF2B5EF4-FFF2-40B4-BE49-F238E27FC236}">
                  <a16:creationId xmlns:a16="http://schemas.microsoft.com/office/drawing/2014/main" id="{B30C7ECB-33C2-49FF-A29F-F48C747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75" name="Oval 98">
              <a:extLst>
                <a:ext uri="{FF2B5EF4-FFF2-40B4-BE49-F238E27FC236}">
                  <a16:creationId xmlns:a16="http://schemas.microsoft.com/office/drawing/2014/main" id="{B740D606-2823-40F6-8E0E-9D3A6F0F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76" name="AutoShape 99">
              <a:extLst>
                <a:ext uri="{FF2B5EF4-FFF2-40B4-BE49-F238E27FC236}">
                  <a16:creationId xmlns:a16="http://schemas.microsoft.com/office/drawing/2014/main" id="{36AAD0B2-6085-494F-84DE-C4E47828DD2E}"/>
                </a:ext>
              </a:extLst>
            </p:cNvPr>
            <p:cNvCxnSpPr>
              <a:cxnSpLocks noChangeShapeType="1"/>
              <a:stCxn id="69" idx="4"/>
              <a:endCxn id="74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7" name="AutoShape 100">
              <a:extLst>
                <a:ext uri="{FF2B5EF4-FFF2-40B4-BE49-F238E27FC236}">
                  <a16:creationId xmlns:a16="http://schemas.microsoft.com/office/drawing/2014/main" id="{52616E0E-1AB0-4EDB-B265-D4E381B5B3D5}"/>
                </a:ext>
              </a:extLst>
            </p:cNvPr>
            <p:cNvCxnSpPr>
              <a:cxnSpLocks noChangeShapeType="1"/>
              <a:stCxn id="69" idx="5"/>
              <a:endCxn id="70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8" name="AutoShape 101">
              <a:extLst>
                <a:ext uri="{FF2B5EF4-FFF2-40B4-BE49-F238E27FC236}">
                  <a16:creationId xmlns:a16="http://schemas.microsoft.com/office/drawing/2014/main" id="{43D4957D-DFFB-4854-A13C-412C71477554}"/>
                </a:ext>
              </a:extLst>
            </p:cNvPr>
            <p:cNvCxnSpPr>
              <a:cxnSpLocks noChangeShapeType="1"/>
              <a:stCxn id="69" idx="6"/>
              <a:endCxn id="71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9" name="AutoShape 102">
              <a:extLst>
                <a:ext uri="{FF2B5EF4-FFF2-40B4-BE49-F238E27FC236}">
                  <a16:creationId xmlns:a16="http://schemas.microsoft.com/office/drawing/2014/main" id="{4A0B6CCB-9841-430E-8749-09AD7AE2FAE6}"/>
                </a:ext>
              </a:extLst>
            </p:cNvPr>
            <p:cNvCxnSpPr>
              <a:cxnSpLocks noChangeShapeType="1"/>
              <a:stCxn id="75" idx="1"/>
              <a:endCxn id="69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0" name="AutoShape 103">
              <a:extLst>
                <a:ext uri="{FF2B5EF4-FFF2-40B4-BE49-F238E27FC236}">
                  <a16:creationId xmlns:a16="http://schemas.microsoft.com/office/drawing/2014/main" id="{899B43EF-ECA0-4E42-8DC2-1859997D4256}"/>
                </a:ext>
              </a:extLst>
            </p:cNvPr>
            <p:cNvCxnSpPr>
              <a:cxnSpLocks noChangeShapeType="1"/>
              <a:stCxn id="71" idx="6"/>
              <a:endCxn id="75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1" name="AutoShape 104">
              <a:extLst>
                <a:ext uri="{FF2B5EF4-FFF2-40B4-BE49-F238E27FC236}">
                  <a16:creationId xmlns:a16="http://schemas.microsoft.com/office/drawing/2014/main" id="{92EFBDF1-25C6-4881-B84C-B9D67D5D8DF5}"/>
                </a:ext>
              </a:extLst>
            </p:cNvPr>
            <p:cNvCxnSpPr>
              <a:cxnSpLocks noChangeShapeType="1"/>
              <a:stCxn id="75" idx="4"/>
              <a:endCxn id="72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AutoShape 105">
              <a:extLst>
                <a:ext uri="{FF2B5EF4-FFF2-40B4-BE49-F238E27FC236}">
                  <a16:creationId xmlns:a16="http://schemas.microsoft.com/office/drawing/2014/main" id="{3194861A-2E4E-4802-BA44-06B467112BE6}"/>
                </a:ext>
              </a:extLst>
            </p:cNvPr>
            <p:cNvCxnSpPr>
              <a:cxnSpLocks noChangeShapeType="1"/>
              <a:stCxn id="70" idx="6"/>
              <a:endCxn id="73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106">
              <a:extLst>
                <a:ext uri="{FF2B5EF4-FFF2-40B4-BE49-F238E27FC236}">
                  <a16:creationId xmlns:a16="http://schemas.microsoft.com/office/drawing/2014/main" id="{1DCE22CA-217B-4852-978B-D5423047482C}"/>
                </a:ext>
              </a:extLst>
            </p:cNvPr>
            <p:cNvCxnSpPr>
              <a:cxnSpLocks noChangeShapeType="1"/>
              <a:stCxn id="73" idx="5"/>
              <a:endCxn id="72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107">
              <a:extLst>
                <a:ext uri="{FF2B5EF4-FFF2-40B4-BE49-F238E27FC236}">
                  <a16:creationId xmlns:a16="http://schemas.microsoft.com/office/drawing/2014/main" id="{157D569C-6E4B-481B-8356-6AF056F74A88}"/>
                </a:ext>
              </a:extLst>
            </p:cNvPr>
            <p:cNvCxnSpPr>
              <a:cxnSpLocks noChangeShapeType="1"/>
              <a:stCxn id="74" idx="7"/>
              <a:endCxn id="70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108">
              <a:extLst>
                <a:ext uri="{FF2B5EF4-FFF2-40B4-BE49-F238E27FC236}">
                  <a16:creationId xmlns:a16="http://schemas.microsoft.com/office/drawing/2014/main" id="{45FD2EC0-7F7D-425C-A58E-1DD5643B10CC}"/>
                </a:ext>
              </a:extLst>
            </p:cNvPr>
            <p:cNvCxnSpPr>
              <a:cxnSpLocks noChangeShapeType="1"/>
              <a:stCxn id="74" idx="6"/>
              <a:endCxn id="73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109">
              <a:extLst>
                <a:ext uri="{FF2B5EF4-FFF2-40B4-BE49-F238E27FC236}">
                  <a16:creationId xmlns:a16="http://schemas.microsoft.com/office/drawing/2014/main" id="{C868A63E-056F-4748-B9A0-D2CC451CE681}"/>
                </a:ext>
              </a:extLst>
            </p:cNvPr>
            <p:cNvCxnSpPr>
              <a:cxnSpLocks noChangeShapeType="1"/>
              <a:stCxn id="72" idx="2"/>
              <a:endCxn id="74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110">
              <a:extLst>
                <a:ext uri="{FF2B5EF4-FFF2-40B4-BE49-F238E27FC236}">
                  <a16:creationId xmlns:a16="http://schemas.microsoft.com/office/drawing/2014/main" id="{B9581A8C-04B1-4CF1-ABD2-9A2BCAAB9F47}"/>
                </a:ext>
              </a:extLst>
            </p:cNvPr>
            <p:cNvCxnSpPr>
              <a:cxnSpLocks noChangeShapeType="1"/>
              <a:stCxn id="70" idx="7"/>
              <a:endCxn id="75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AEC2B5D-AB54-43E1-A159-C4F8F3B8BDF4}"/>
              </a:ext>
            </a:extLst>
          </p:cNvPr>
          <p:cNvSpPr txBox="1"/>
          <p:nvPr/>
        </p:nvSpPr>
        <p:spPr>
          <a:xfrm>
            <a:off x="5848992" y="1904157"/>
            <a:ext cx="280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Try:</a:t>
            </a:r>
            <a:br>
              <a:rPr lang="en-MY" dirty="0">
                <a:solidFill>
                  <a:srgbClr val="FF0000"/>
                </a:solidFill>
              </a:rPr>
            </a:br>
            <a:r>
              <a:rPr lang="en-MY" dirty="0">
                <a:solidFill>
                  <a:srgbClr val="FF0000"/>
                </a:solidFill>
              </a:rPr>
              <a:t>Perform DFS for</a:t>
            </a:r>
            <a:br>
              <a:rPr lang="en-MY" dirty="0">
                <a:solidFill>
                  <a:srgbClr val="FF0000"/>
                </a:solidFill>
              </a:rPr>
            </a:br>
            <a:r>
              <a:rPr lang="en-MY" dirty="0">
                <a:solidFill>
                  <a:srgbClr val="FF0000"/>
                </a:solidFill>
              </a:rPr>
              <a:t>the following graph</a:t>
            </a:r>
            <a:br>
              <a:rPr lang="en-MY" dirty="0">
                <a:solidFill>
                  <a:srgbClr val="FF0000"/>
                </a:solidFill>
              </a:rPr>
            </a:br>
            <a:r>
              <a:rPr lang="en-MY" dirty="0">
                <a:solidFill>
                  <a:srgbClr val="FF0000"/>
                </a:solidFill>
              </a:rPr>
              <a:t>starting from </a:t>
            </a:r>
            <a:r>
              <a:rPr lang="en-MY" i="1" dirty="0">
                <a:solidFill>
                  <a:srgbClr val="FF0000"/>
                </a:solidFill>
              </a:rPr>
              <a:t>a</a:t>
            </a:r>
            <a:r>
              <a:rPr lang="en-MY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7826A-7813-4419-8473-D030572D0BEF}"/>
              </a:ext>
            </a:extLst>
          </p:cNvPr>
          <p:cNvSpPr/>
          <p:nvPr/>
        </p:nvSpPr>
        <p:spPr bwMode="auto">
          <a:xfrm>
            <a:off x="609600" y="1630363"/>
            <a:ext cx="4876800" cy="12652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 animBg="1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9697</TotalTime>
  <Words>1574</Words>
  <Application>Microsoft Office PowerPoint</Application>
  <PresentationFormat>On-screen Show (4:3)</PresentationFormat>
  <Paragraphs>628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Unicode MS</vt:lpstr>
      <vt:lpstr>Cambria Math</vt:lpstr>
      <vt:lpstr>Courier New</vt:lpstr>
      <vt:lpstr>Tahoma</vt:lpstr>
      <vt:lpstr>Times</vt:lpstr>
      <vt:lpstr>Times New Roman</vt:lpstr>
      <vt:lpstr>Wingdings</vt:lpstr>
      <vt:lpstr>Blueprint</vt:lpstr>
      <vt:lpstr>Graph Algorithms – Part 3</vt:lpstr>
      <vt:lpstr>Learning Outcomes</vt:lpstr>
      <vt:lpstr>Digraph Properties</vt:lpstr>
      <vt:lpstr>Recap – Digraph Definition</vt:lpstr>
      <vt:lpstr>Example Digraph Application</vt:lpstr>
      <vt:lpstr>Reachability</vt:lpstr>
      <vt:lpstr>Reachability</vt:lpstr>
      <vt:lpstr>Strong Connectivity</vt:lpstr>
      <vt:lpstr>Strong Connectivity Algorithm</vt:lpstr>
      <vt:lpstr>Strong Connectivity Algorithm</vt:lpstr>
      <vt:lpstr>Example</vt:lpstr>
      <vt:lpstr>Task</vt:lpstr>
      <vt:lpstr>Example Solution</vt:lpstr>
      <vt:lpstr>Example</vt:lpstr>
      <vt:lpstr>Strongly Connected Components</vt:lpstr>
      <vt:lpstr>Strongly Connected Components</vt:lpstr>
      <vt:lpstr>Cycle Detection for Digraph</vt:lpstr>
      <vt:lpstr>Transitive Closure</vt:lpstr>
      <vt:lpstr>Transitive Closure</vt:lpstr>
      <vt:lpstr>Transitive Closure</vt:lpstr>
      <vt:lpstr>Transitive Closure</vt:lpstr>
      <vt:lpstr>Example</vt:lpstr>
      <vt:lpstr>Example</vt:lpstr>
      <vt:lpstr>Example</vt:lpstr>
      <vt:lpstr>Example</vt:lpstr>
      <vt:lpstr>Example</vt:lpstr>
      <vt:lpstr>Transitive Closure</vt:lpstr>
      <vt:lpstr>Transitive Closure – Simple Example</vt:lpstr>
      <vt:lpstr>Transitive Closure – Simple Example</vt:lpstr>
      <vt:lpstr>Transitive Closure – Simple Example</vt:lpstr>
      <vt:lpstr>Transitive Closure – Simple Example</vt:lpstr>
      <vt:lpstr>Transitive Closure – Simple Example</vt:lpstr>
      <vt:lpstr>Floyd-Warshall Example</vt:lpstr>
      <vt:lpstr>Floyd-Warshall, Iteration 1</vt:lpstr>
      <vt:lpstr>Floyd-Warshall, Iteration 2</vt:lpstr>
      <vt:lpstr>Floyd-Warshall, Iteration 3</vt:lpstr>
      <vt:lpstr>Floyd-Warshall, Iteration 4</vt:lpstr>
      <vt:lpstr>Floyd-Warshall, Iteration 5</vt:lpstr>
      <vt:lpstr>Floyd-Warshall, Iteration 6</vt:lpstr>
      <vt:lpstr>Floyd-Warshall, Conclusion</vt:lpstr>
      <vt:lpstr>End of Part 3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 Sen Teh</cp:lastModifiedBy>
  <cp:revision>1417</cp:revision>
  <dcterms:created xsi:type="dcterms:W3CDTF">2002-01-21T02:22:10Z</dcterms:created>
  <dcterms:modified xsi:type="dcterms:W3CDTF">2020-05-06T01:35:26Z</dcterms:modified>
</cp:coreProperties>
</file>