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304FF8-0AB6-464D-ABEC-F0EB351531C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CF77DC7-9155-4108-AE5C-A667039A4767}">
      <dgm:prSet phldrT="[Texto]"/>
      <dgm:spPr/>
      <dgm:t>
        <a:bodyPr/>
        <a:lstStyle/>
        <a:p>
          <a:r>
            <a:rPr lang="pt-BR" dirty="0"/>
            <a:t>Diretor Executivo – CEO</a:t>
          </a:r>
        </a:p>
      </dgm:t>
    </dgm:pt>
    <dgm:pt modelId="{3FEAB8F8-28BA-4500-9471-5DADF8AF80A0}" type="parTrans" cxnId="{F805696D-71AF-4536-BEDE-9D14389D6CB5}">
      <dgm:prSet/>
      <dgm:spPr/>
      <dgm:t>
        <a:bodyPr/>
        <a:lstStyle/>
        <a:p>
          <a:endParaRPr lang="pt-BR"/>
        </a:p>
      </dgm:t>
    </dgm:pt>
    <dgm:pt modelId="{29D66B03-04FB-40A5-9CB8-17B591F083DA}" type="sibTrans" cxnId="{F805696D-71AF-4536-BEDE-9D14389D6CB5}">
      <dgm:prSet/>
      <dgm:spPr/>
      <dgm:t>
        <a:bodyPr/>
        <a:lstStyle/>
        <a:p>
          <a:endParaRPr lang="pt-BR"/>
        </a:p>
      </dgm:t>
    </dgm:pt>
    <dgm:pt modelId="{B9C8A119-6C05-40B3-A78D-1A54C3E14583}">
      <dgm:prSet phldrT="[Texto]"/>
      <dgm:spPr/>
      <dgm:t>
        <a:bodyPr/>
        <a:lstStyle/>
        <a:p>
          <a:r>
            <a:rPr lang="pt-BR" dirty="0"/>
            <a:t>Diretoria de Administração</a:t>
          </a:r>
        </a:p>
      </dgm:t>
    </dgm:pt>
    <dgm:pt modelId="{AEE0F146-5B82-4D6F-95A9-FD03FF0ED0D6}" type="parTrans" cxnId="{66285957-39C4-43E4-A791-346059FE21D8}">
      <dgm:prSet/>
      <dgm:spPr/>
      <dgm:t>
        <a:bodyPr/>
        <a:lstStyle/>
        <a:p>
          <a:endParaRPr lang="pt-BR"/>
        </a:p>
      </dgm:t>
    </dgm:pt>
    <dgm:pt modelId="{16C19190-7B3C-45D9-BD77-3E4E6D8AB770}" type="sibTrans" cxnId="{66285957-39C4-43E4-A791-346059FE21D8}">
      <dgm:prSet/>
      <dgm:spPr/>
      <dgm:t>
        <a:bodyPr/>
        <a:lstStyle/>
        <a:p>
          <a:endParaRPr lang="pt-BR"/>
        </a:p>
      </dgm:t>
    </dgm:pt>
    <dgm:pt modelId="{3B21E59D-A99C-4D86-9EFB-C7192D1E9C56}">
      <dgm:prSet phldrT="[Texto]"/>
      <dgm:spPr/>
      <dgm:t>
        <a:bodyPr/>
        <a:lstStyle/>
        <a:p>
          <a:r>
            <a:rPr lang="pt-BR" dirty="0"/>
            <a:t>Diretoria Comercial</a:t>
          </a:r>
        </a:p>
      </dgm:t>
    </dgm:pt>
    <dgm:pt modelId="{B2459F28-872F-48B7-8A2B-F4E363D5C3B2}" type="parTrans" cxnId="{C3C4A2D1-6D8E-4809-8DCF-B98B5B2EAB91}">
      <dgm:prSet/>
      <dgm:spPr/>
      <dgm:t>
        <a:bodyPr/>
        <a:lstStyle/>
        <a:p>
          <a:endParaRPr lang="pt-BR"/>
        </a:p>
      </dgm:t>
    </dgm:pt>
    <dgm:pt modelId="{9BC5C71A-D9A4-4C3E-BBFD-C6D259AF5343}" type="sibTrans" cxnId="{C3C4A2D1-6D8E-4809-8DCF-B98B5B2EAB91}">
      <dgm:prSet/>
      <dgm:spPr/>
      <dgm:t>
        <a:bodyPr/>
        <a:lstStyle/>
        <a:p>
          <a:endParaRPr lang="pt-BR"/>
        </a:p>
      </dgm:t>
    </dgm:pt>
    <dgm:pt modelId="{816BB418-6DF0-4E0A-A70B-57AE5F749B99}">
      <dgm:prSet phldrT="[Texto]"/>
      <dgm:spPr/>
      <dgm:t>
        <a:bodyPr/>
        <a:lstStyle/>
        <a:p>
          <a:r>
            <a:rPr lang="pt-BR" dirty="0"/>
            <a:t>Diretoria de TI (CIO)</a:t>
          </a:r>
        </a:p>
      </dgm:t>
    </dgm:pt>
    <dgm:pt modelId="{D3760781-6148-4291-ACAF-969345969866}" type="parTrans" cxnId="{EBB0671A-D888-43A5-87E8-916B21C7B18B}">
      <dgm:prSet/>
      <dgm:spPr/>
      <dgm:t>
        <a:bodyPr/>
        <a:lstStyle/>
        <a:p>
          <a:endParaRPr lang="pt-BR"/>
        </a:p>
      </dgm:t>
    </dgm:pt>
    <dgm:pt modelId="{D3F9D365-5A9E-4C78-86E1-987ED99C123C}" type="sibTrans" cxnId="{EBB0671A-D888-43A5-87E8-916B21C7B18B}">
      <dgm:prSet/>
      <dgm:spPr/>
      <dgm:t>
        <a:bodyPr/>
        <a:lstStyle/>
        <a:p>
          <a:endParaRPr lang="pt-BR"/>
        </a:p>
      </dgm:t>
    </dgm:pt>
    <dgm:pt modelId="{91C352B3-FD1D-4CE8-B4AC-FDF989040D5D}">
      <dgm:prSet phldrT="[Texto]"/>
      <dgm:spPr/>
      <dgm:t>
        <a:bodyPr/>
        <a:lstStyle/>
        <a:p>
          <a:r>
            <a:rPr lang="pt-BR" dirty="0"/>
            <a:t>Diretoria Financeira (CFO)</a:t>
          </a:r>
        </a:p>
      </dgm:t>
    </dgm:pt>
    <dgm:pt modelId="{33FBB040-034E-4549-B8C4-6257468106E6}" type="parTrans" cxnId="{DF97474C-7A26-40FB-8638-2F998C581668}">
      <dgm:prSet/>
      <dgm:spPr/>
      <dgm:t>
        <a:bodyPr/>
        <a:lstStyle/>
        <a:p>
          <a:endParaRPr lang="pt-BR"/>
        </a:p>
      </dgm:t>
    </dgm:pt>
    <dgm:pt modelId="{146DA107-FD0E-4FC8-A4C6-F4B23028B792}" type="sibTrans" cxnId="{DF97474C-7A26-40FB-8638-2F998C581668}">
      <dgm:prSet/>
      <dgm:spPr/>
      <dgm:t>
        <a:bodyPr/>
        <a:lstStyle/>
        <a:p>
          <a:endParaRPr lang="pt-BR"/>
        </a:p>
      </dgm:t>
    </dgm:pt>
    <dgm:pt modelId="{3649843D-B8BA-41D0-8298-9C6FD3C66A80}">
      <dgm:prSet phldrT="[Texto]"/>
      <dgm:spPr/>
      <dgm:t>
        <a:bodyPr/>
        <a:lstStyle/>
        <a:p>
          <a:r>
            <a:rPr lang="pt-BR" dirty="0"/>
            <a:t>RH</a:t>
          </a:r>
        </a:p>
      </dgm:t>
    </dgm:pt>
    <dgm:pt modelId="{E9841D6F-A195-4E5B-9CEC-B755BAEE4C95}" type="parTrans" cxnId="{6B22A704-F9BB-46A1-A3AF-6BEFB12F2387}">
      <dgm:prSet/>
      <dgm:spPr/>
      <dgm:t>
        <a:bodyPr/>
        <a:lstStyle/>
        <a:p>
          <a:endParaRPr lang="pt-BR"/>
        </a:p>
      </dgm:t>
    </dgm:pt>
    <dgm:pt modelId="{2EE7163C-5B84-4FD9-9BA6-C8C2BF25E454}" type="sibTrans" cxnId="{6B22A704-F9BB-46A1-A3AF-6BEFB12F2387}">
      <dgm:prSet/>
      <dgm:spPr/>
      <dgm:t>
        <a:bodyPr/>
        <a:lstStyle/>
        <a:p>
          <a:endParaRPr lang="pt-BR"/>
        </a:p>
      </dgm:t>
    </dgm:pt>
    <dgm:pt modelId="{8874A8C9-D83F-483C-B65E-CDC3860114AB}">
      <dgm:prSet phldrT="[Texto]"/>
      <dgm:spPr/>
      <dgm:t>
        <a:bodyPr/>
        <a:lstStyle/>
        <a:p>
          <a:r>
            <a:rPr lang="pt-BR" dirty="0"/>
            <a:t>Gestão de Contratos</a:t>
          </a:r>
        </a:p>
      </dgm:t>
    </dgm:pt>
    <dgm:pt modelId="{998B0CA0-F5DA-42D0-8226-776D64F6B976}" type="parTrans" cxnId="{E2AB2E63-ED32-4C0C-AD47-371BB32E61AF}">
      <dgm:prSet/>
      <dgm:spPr/>
      <dgm:t>
        <a:bodyPr/>
        <a:lstStyle/>
        <a:p>
          <a:endParaRPr lang="pt-BR"/>
        </a:p>
      </dgm:t>
    </dgm:pt>
    <dgm:pt modelId="{7D0EE2C4-54AF-46C5-A59B-DDEDADD5F1D6}" type="sibTrans" cxnId="{E2AB2E63-ED32-4C0C-AD47-371BB32E61AF}">
      <dgm:prSet/>
      <dgm:spPr/>
      <dgm:t>
        <a:bodyPr/>
        <a:lstStyle/>
        <a:p>
          <a:endParaRPr lang="pt-BR"/>
        </a:p>
      </dgm:t>
    </dgm:pt>
    <dgm:pt modelId="{AE9F37C6-67EA-4210-90B5-6F61F4DFCDAD}">
      <dgm:prSet phldrT="[Texto]"/>
      <dgm:spPr/>
      <dgm:t>
        <a:bodyPr/>
        <a:lstStyle/>
        <a:p>
          <a:r>
            <a:rPr lang="pt-BR" dirty="0"/>
            <a:t>Processos Administrativos</a:t>
          </a:r>
        </a:p>
      </dgm:t>
    </dgm:pt>
    <dgm:pt modelId="{2D8B1DB1-B37E-49D4-8138-14E2DB75107C}" type="parTrans" cxnId="{CAC2987C-1809-4AAF-8BAB-699909249DCC}">
      <dgm:prSet/>
      <dgm:spPr/>
      <dgm:t>
        <a:bodyPr/>
        <a:lstStyle/>
        <a:p>
          <a:endParaRPr lang="pt-BR"/>
        </a:p>
      </dgm:t>
    </dgm:pt>
    <dgm:pt modelId="{6FEB8935-1F1F-4681-830B-C8D84D53D400}" type="sibTrans" cxnId="{CAC2987C-1809-4AAF-8BAB-699909249DCC}">
      <dgm:prSet/>
      <dgm:spPr/>
      <dgm:t>
        <a:bodyPr/>
        <a:lstStyle/>
        <a:p>
          <a:endParaRPr lang="pt-BR"/>
        </a:p>
      </dgm:t>
    </dgm:pt>
    <dgm:pt modelId="{CDB34AC3-0E5F-4514-B284-4AABD318D1FF}">
      <dgm:prSet phldrT="[Texto]"/>
      <dgm:spPr/>
      <dgm:t>
        <a:bodyPr/>
        <a:lstStyle/>
        <a:p>
          <a:r>
            <a:rPr lang="pt-BR" dirty="0"/>
            <a:t>Política Organizacional</a:t>
          </a:r>
        </a:p>
      </dgm:t>
    </dgm:pt>
    <dgm:pt modelId="{9A18392A-5B0B-41D5-9A9D-AA84EC38706D}" type="parTrans" cxnId="{EB4659B5-2939-4AE0-B24B-F8429C5AC611}">
      <dgm:prSet/>
      <dgm:spPr/>
      <dgm:t>
        <a:bodyPr/>
        <a:lstStyle/>
        <a:p>
          <a:endParaRPr lang="pt-BR"/>
        </a:p>
      </dgm:t>
    </dgm:pt>
    <dgm:pt modelId="{7F4C3BB9-E6AF-4130-A742-D0C246787023}" type="sibTrans" cxnId="{EB4659B5-2939-4AE0-B24B-F8429C5AC611}">
      <dgm:prSet/>
      <dgm:spPr/>
      <dgm:t>
        <a:bodyPr/>
        <a:lstStyle/>
        <a:p>
          <a:endParaRPr lang="pt-BR"/>
        </a:p>
      </dgm:t>
    </dgm:pt>
    <dgm:pt modelId="{AA2E8B91-4147-4F8E-ACD9-CECC26F8FDD5}">
      <dgm:prSet phldrT="[Texto]"/>
      <dgm:spPr/>
      <dgm:t>
        <a:bodyPr/>
        <a:lstStyle/>
        <a:p>
          <a:r>
            <a:rPr lang="pt-BR" dirty="0"/>
            <a:t>Comunicação</a:t>
          </a:r>
        </a:p>
      </dgm:t>
    </dgm:pt>
    <dgm:pt modelId="{3215455D-FBA1-44FA-8DCF-CA6A307CA66A}" type="parTrans" cxnId="{7772AA08-1AA9-41C9-A826-1B267D98DB37}">
      <dgm:prSet/>
      <dgm:spPr/>
      <dgm:t>
        <a:bodyPr/>
        <a:lstStyle/>
        <a:p>
          <a:endParaRPr lang="pt-BR"/>
        </a:p>
      </dgm:t>
    </dgm:pt>
    <dgm:pt modelId="{FB20E1FA-2798-4482-899C-D36343424CDC}" type="sibTrans" cxnId="{7772AA08-1AA9-41C9-A826-1B267D98DB37}">
      <dgm:prSet/>
      <dgm:spPr/>
      <dgm:t>
        <a:bodyPr/>
        <a:lstStyle/>
        <a:p>
          <a:endParaRPr lang="pt-BR"/>
        </a:p>
      </dgm:t>
    </dgm:pt>
    <dgm:pt modelId="{7B8A7126-BBD5-4154-99BA-3E9CD82339BC}">
      <dgm:prSet phldrT="[Texto]"/>
      <dgm:spPr/>
      <dgm:t>
        <a:bodyPr/>
        <a:lstStyle/>
        <a:p>
          <a:r>
            <a:rPr lang="pt-BR" dirty="0"/>
            <a:t>Treinamento</a:t>
          </a:r>
        </a:p>
      </dgm:t>
    </dgm:pt>
    <dgm:pt modelId="{77E4AD3E-BCB6-4011-9224-9A83E0F24E21}" type="parTrans" cxnId="{1E0A26BC-AFEE-4C95-9365-A4AC229A8D47}">
      <dgm:prSet/>
      <dgm:spPr/>
      <dgm:t>
        <a:bodyPr/>
        <a:lstStyle/>
        <a:p>
          <a:endParaRPr lang="pt-BR"/>
        </a:p>
      </dgm:t>
    </dgm:pt>
    <dgm:pt modelId="{AC319511-56D2-4498-8940-53A01A40E1B6}" type="sibTrans" cxnId="{1E0A26BC-AFEE-4C95-9365-A4AC229A8D47}">
      <dgm:prSet/>
      <dgm:spPr/>
      <dgm:t>
        <a:bodyPr/>
        <a:lstStyle/>
        <a:p>
          <a:endParaRPr lang="pt-BR"/>
        </a:p>
      </dgm:t>
    </dgm:pt>
    <dgm:pt modelId="{7F2AD817-3E7D-4398-B37E-6C5D9E0FF85D}">
      <dgm:prSet phldrT="[Texto]"/>
      <dgm:spPr/>
      <dgm:t>
        <a:bodyPr/>
        <a:lstStyle/>
        <a:p>
          <a:r>
            <a:rPr lang="pt-BR" dirty="0"/>
            <a:t>Compras</a:t>
          </a:r>
        </a:p>
      </dgm:t>
    </dgm:pt>
    <dgm:pt modelId="{7030E306-9EFD-4CBB-BDF8-207C1764ECA9}" type="parTrans" cxnId="{E2F47309-91B3-4756-98AA-3400BBA21F97}">
      <dgm:prSet/>
      <dgm:spPr/>
      <dgm:t>
        <a:bodyPr/>
        <a:lstStyle/>
        <a:p>
          <a:endParaRPr lang="pt-BR"/>
        </a:p>
      </dgm:t>
    </dgm:pt>
    <dgm:pt modelId="{B112E147-9E02-44AB-A1C6-E61FC253DADB}" type="sibTrans" cxnId="{E2F47309-91B3-4756-98AA-3400BBA21F97}">
      <dgm:prSet/>
      <dgm:spPr/>
      <dgm:t>
        <a:bodyPr/>
        <a:lstStyle/>
        <a:p>
          <a:endParaRPr lang="pt-BR"/>
        </a:p>
      </dgm:t>
    </dgm:pt>
    <dgm:pt modelId="{6EEDB2B4-DFF0-4FE0-9929-FD602AE3289B}">
      <dgm:prSet phldrT="[Texto]"/>
      <dgm:spPr/>
      <dgm:t>
        <a:bodyPr/>
        <a:lstStyle/>
        <a:p>
          <a:r>
            <a:rPr lang="pt-BR" dirty="0"/>
            <a:t>Vendas</a:t>
          </a:r>
        </a:p>
      </dgm:t>
    </dgm:pt>
    <dgm:pt modelId="{2673B3C0-DE0A-46EA-936C-53C2661CCFCF}" type="parTrans" cxnId="{9D204EB7-E59C-4DE1-9E68-1A34D16FBBEC}">
      <dgm:prSet/>
      <dgm:spPr/>
      <dgm:t>
        <a:bodyPr/>
        <a:lstStyle/>
        <a:p>
          <a:endParaRPr lang="pt-BR"/>
        </a:p>
      </dgm:t>
    </dgm:pt>
    <dgm:pt modelId="{724245AB-DA39-420B-AA85-7431FECA2F5B}" type="sibTrans" cxnId="{9D204EB7-E59C-4DE1-9E68-1A34D16FBBEC}">
      <dgm:prSet/>
      <dgm:spPr/>
      <dgm:t>
        <a:bodyPr/>
        <a:lstStyle/>
        <a:p>
          <a:endParaRPr lang="pt-BR"/>
        </a:p>
      </dgm:t>
    </dgm:pt>
    <dgm:pt modelId="{1897C39B-39EA-4750-A859-6D19C115E7EE}">
      <dgm:prSet phldrT="[Texto]"/>
      <dgm:spPr/>
      <dgm:t>
        <a:bodyPr/>
        <a:lstStyle/>
        <a:p>
          <a:r>
            <a:rPr lang="pt-BR" dirty="0"/>
            <a:t>Marketing</a:t>
          </a:r>
        </a:p>
      </dgm:t>
    </dgm:pt>
    <dgm:pt modelId="{AE2701F7-6108-4255-ACDF-BF17E31237A5}" type="parTrans" cxnId="{AF4BADDD-DFD3-45C1-A532-B406C4FC7462}">
      <dgm:prSet/>
      <dgm:spPr/>
      <dgm:t>
        <a:bodyPr/>
        <a:lstStyle/>
        <a:p>
          <a:endParaRPr lang="pt-BR"/>
        </a:p>
      </dgm:t>
    </dgm:pt>
    <dgm:pt modelId="{CE8939A5-4754-48CB-9CAC-FCDC096D5313}" type="sibTrans" cxnId="{AF4BADDD-DFD3-45C1-A532-B406C4FC7462}">
      <dgm:prSet/>
      <dgm:spPr/>
      <dgm:t>
        <a:bodyPr/>
        <a:lstStyle/>
        <a:p>
          <a:endParaRPr lang="pt-BR"/>
        </a:p>
      </dgm:t>
    </dgm:pt>
    <dgm:pt modelId="{85727BC1-F28D-4B62-9D75-A4183D198A7A}">
      <dgm:prSet phldrT="[Texto]"/>
      <dgm:spPr/>
      <dgm:t>
        <a:bodyPr/>
        <a:lstStyle/>
        <a:p>
          <a:r>
            <a:rPr lang="pt-BR" dirty="0"/>
            <a:t>Pós-venda</a:t>
          </a:r>
        </a:p>
      </dgm:t>
    </dgm:pt>
    <dgm:pt modelId="{5A072BF7-0E69-4186-A976-96B6D7D43FD5}" type="parTrans" cxnId="{CC68D894-5EFA-437A-8835-5FF3FBAD989B}">
      <dgm:prSet/>
      <dgm:spPr/>
      <dgm:t>
        <a:bodyPr/>
        <a:lstStyle/>
        <a:p>
          <a:endParaRPr lang="pt-BR"/>
        </a:p>
      </dgm:t>
    </dgm:pt>
    <dgm:pt modelId="{7FEF9F8F-C086-404B-BDD3-D48B76BB0919}" type="sibTrans" cxnId="{CC68D894-5EFA-437A-8835-5FF3FBAD989B}">
      <dgm:prSet/>
      <dgm:spPr/>
      <dgm:t>
        <a:bodyPr/>
        <a:lstStyle/>
        <a:p>
          <a:endParaRPr lang="pt-BR"/>
        </a:p>
      </dgm:t>
    </dgm:pt>
    <dgm:pt modelId="{F9DD5758-7DB9-4923-BB90-6550701B2B99}">
      <dgm:prSet phldrT="[Texto]"/>
      <dgm:spPr/>
      <dgm:t>
        <a:bodyPr/>
        <a:lstStyle/>
        <a:p>
          <a:r>
            <a:rPr lang="pt-BR" dirty="0"/>
            <a:t>Prospecção</a:t>
          </a:r>
        </a:p>
      </dgm:t>
    </dgm:pt>
    <dgm:pt modelId="{5E8DEA7B-6A0B-4F92-816F-7A4A68B3E31E}" type="parTrans" cxnId="{C59A0682-3AA3-4DD2-ACF2-B6A2F594EDE9}">
      <dgm:prSet/>
      <dgm:spPr/>
      <dgm:t>
        <a:bodyPr/>
        <a:lstStyle/>
        <a:p>
          <a:endParaRPr lang="pt-BR"/>
        </a:p>
      </dgm:t>
    </dgm:pt>
    <dgm:pt modelId="{D8BBC07D-C513-473F-8BD4-43B307450954}" type="sibTrans" cxnId="{C59A0682-3AA3-4DD2-ACF2-B6A2F594EDE9}">
      <dgm:prSet/>
      <dgm:spPr/>
      <dgm:t>
        <a:bodyPr/>
        <a:lstStyle/>
        <a:p>
          <a:endParaRPr lang="pt-BR"/>
        </a:p>
      </dgm:t>
    </dgm:pt>
    <dgm:pt modelId="{1638C38A-997F-4ACE-8B3B-50197862D496}">
      <dgm:prSet phldrT="[Texto]"/>
      <dgm:spPr/>
      <dgm:t>
        <a:bodyPr/>
        <a:lstStyle/>
        <a:p>
          <a:r>
            <a:rPr lang="pt-BR" dirty="0"/>
            <a:t>Vendas</a:t>
          </a:r>
        </a:p>
      </dgm:t>
    </dgm:pt>
    <dgm:pt modelId="{AA9DB20F-3081-4532-B9B5-9E45B0467A67}" type="parTrans" cxnId="{E2D4D722-869A-4A59-A942-1FAE7BC15532}">
      <dgm:prSet/>
      <dgm:spPr/>
      <dgm:t>
        <a:bodyPr/>
        <a:lstStyle/>
        <a:p>
          <a:endParaRPr lang="pt-BR"/>
        </a:p>
      </dgm:t>
    </dgm:pt>
    <dgm:pt modelId="{505D0E92-73AF-42C5-8713-F547DBA0ED4E}" type="sibTrans" cxnId="{E2D4D722-869A-4A59-A942-1FAE7BC15532}">
      <dgm:prSet/>
      <dgm:spPr/>
      <dgm:t>
        <a:bodyPr/>
        <a:lstStyle/>
        <a:p>
          <a:endParaRPr lang="pt-BR"/>
        </a:p>
      </dgm:t>
    </dgm:pt>
    <dgm:pt modelId="{DB19B4A7-5542-445C-93FA-76B22C842B0D}">
      <dgm:prSet phldrT="[Texto]"/>
      <dgm:spPr/>
      <dgm:t>
        <a:bodyPr/>
        <a:lstStyle/>
        <a:p>
          <a:r>
            <a:rPr lang="pt-BR" dirty="0"/>
            <a:t>Produtos</a:t>
          </a:r>
        </a:p>
      </dgm:t>
    </dgm:pt>
    <dgm:pt modelId="{EDB89B8F-0008-4F1D-A029-72F6F117876E}" type="parTrans" cxnId="{A38FE09D-A329-462E-B33E-40D154505C1C}">
      <dgm:prSet/>
      <dgm:spPr/>
      <dgm:t>
        <a:bodyPr/>
        <a:lstStyle/>
        <a:p>
          <a:endParaRPr lang="pt-BR"/>
        </a:p>
      </dgm:t>
    </dgm:pt>
    <dgm:pt modelId="{AFE5C7B9-0B64-4BC0-B817-6BAC5D2A6468}" type="sibTrans" cxnId="{A38FE09D-A329-462E-B33E-40D154505C1C}">
      <dgm:prSet/>
      <dgm:spPr/>
      <dgm:t>
        <a:bodyPr/>
        <a:lstStyle/>
        <a:p>
          <a:endParaRPr lang="pt-BR"/>
        </a:p>
      </dgm:t>
    </dgm:pt>
    <dgm:pt modelId="{6932E0E4-8DB7-4B9D-B1D8-D59634DF0911}">
      <dgm:prSet phldrT="[Texto]"/>
      <dgm:spPr/>
      <dgm:t>
        <a:bodyPr/>
        <a:lstStyle/>
        <a:p>
          <a:r>
            <a:rPr lang="pt-BR" dirty="0"/>
            <a:t>Infraestrutura</a:t>
          </a:r>
        </a:p>
      </dgm:t>
    </dgm:pt>
    <dgm:pt modelId="{3404E0BB-0C87-437E-9E09-B2393CAF1FF7}" type="parTrans" cxnId="{263D27CF-FBEC-45CC-8FD2-EF501E669FCE}">
      <dgm:prSet/>
      <dgm:spPr/>
      <dgm:t>
        <a:bodyPr/>
        <a:lstStyle/>
        <a:p>
          <a:endParaRPr lang="pt-BR"/>
        </a:p>
      </dgm:t>
    </dgm:pt>
    <dgm:pt modelId="{5FCF483F-3174-41C7-B138-AA1013B56477}" type="sibTrans" cxnId="{263D27CF-FBEC-45CC-8FD2-EF501E669FCE}">
      <dgm:prSet/>
      <dgm:spPr/>
      <dgm:t>
        <a:bodyPr/>
        <a:lstStyle/>
        <a:p>
          <a:endParaRPr lang="pt-BR"/>
        </a:p>
      </dgm:t>
    </dgm:pt>
    <dgm:pt modelId="{BE18B27A-C5EA-4B80-BCEE-FB818E05C4DF}">
      <dgm:prSet phldrT="[Texto]"/>
      <dgm:spPr/>
      <dgm:t>
        <a:bodyPr/>
        <a:lstStyle/>
        <a:p>
          <a:r>
            <a:rPr lang="pt-BR" dirty="0"/>
            <a:t>DBA</a:t>
          </a:r>
        </a:p>
      </dgm:t>
    </dgm:pt>
    <dgm:pt modelId="{04B602B1-8C20-4E0C-B727-319319F291EB}" type="parTrans" cxnId="{94035DCB-DF49-45A2-A755-C8D7750E6345}">
      <dgm:prSet/>
      <dgm:spPr/>
      <dgm:t>
        <a:bodyPr/>
        <a:lstStyle/>
        <a:p>
          <a:endParaRPr lang="pt-BR"/>
        </a:p>
      </dgm:t>
    </dgm:pt>
    <dgm:pt modelId="{125A6E15-0CAE-4BB3-B3E8-0F84E44F9E0E}" type="sibTrans" cxnId="{94035DCB-DF49-45A2-A755-C8D7750E6345}">
      <dgm:prSet/>
      <dgm:spPr/>
      <dgm:t>
        <a:bodyPr/>
        <a:lstStyle/>
        <a:p>
          <a:endParaRPr lang="pt-BR"/>
        </a:p>
      </dgm:t>
    </dgm:pt>
    <dgm:pt modelId="{F4EE667A-5F2F-4809-AA0B-F2C92AEDC932}">
      <dgm:prSet phldrT="[Texto]"/>
      <dgm:spPr/>
      <dgm:t>
        <a:bodyPr/>
        <a:lstStyle/>
        <a:p>
          <a:r>
            <a:rPr lang="pt-BR" dirty="0"/>
            <a:t>Rede</a:t>
          </a:r>
        </a:p>
      </dgm:t>
    </dgm:pt>
    <dgm:pt modelId="{AE1BEA39-1886-4E8D-9440-8E1B25CA96C8}" type="parTrans" cxnId="{EBF2A77A-A21F-4F74-85EB-7DEAB1161AEB}">
      <dgm:prSet/>
      <dgm:spPr/>
      <dgm:t>
        <a:bodyPr/>
        <a:lstStyle/>
        <a:p>
          <a:endParaRPr lang="pt-BR"/>
        </a:p>
      </dgm:t>
    </dgm:pt>
    <dgm:pt modelId="{AA2DD6A1-229A-4FA9-BA34-D46721703C91}" type="sibTrans" cxnId="{EBF2A77A-A21F-4F74-85EB-7DEAB1161AEB}">
      <dgm:prSet/>
      <dgm:spPr/>
      <dgm:t>
        <a:bodyPr/>
        <a:lstStyle/>
        <a:p>
          <a:endParaRPr lang="pt-BR"/>
        </a:p>
      </dgm:t>
    </dgm:pt>
    <dgm:pt modelId="{FD961910-C71E-440C-A66E-96583C1CC928}">
      <dgm:prSet phldrT="[Texto]"/>
      <dgm:spPr/>
      <dgm:t>
        <a:bodyPr/>
        <a:lstStyle/>
        <a:p>
          <a:r>
            <a:rPr lang="pt-BR" dirty="0"/>
            <a:t>Sistemas</a:t>
          </a:r>
        </a:p>
      </dgm:t>
    </dgm:pt>
    <dgm:pt modelId="{58CA5E22-5C88-41E2-ABD4-CF004BDA5B21}" type="parTrans" cxnId="{6837D268-9DC7-41DA-831A-87AE99BD94B5}">
      <dgm:prSet/>
      <dgm:spPr/>
      <dgm:t>
        <a:bodyPr/>
        <a:lstStyle/>
        <a:p>
          <a:endParaRPr lang="pt-BR"/>
        </a:p>
      </dgm:t>
    </dgm:pt>
    <dgm:pt modelId="{62CB7266-105B-4AE8-8093-08F05B66C7FE}" type="sibTrans" cxnId="{6837D268-9DC7-41DA-831A-87AE99BD94B5}">
      <dgm:prSet/>
      <dgm:spPr/>
      <dgm:t>
        <a:bodyPr/>
        <a:lstStyle/>
        <a:p>
          <a:endParaRPr lang="pt-BR"/>
        </a:p>
      </dgm:t>
    </dgm:pt>
    <dgm:pt modelId="{68AA5246-77EF-4921-84A7-5FF2E6314B65}">
      <dgm:prSet phldrT="[Texto]"/>
      <dgm:spPr/>
      <dgm:t>
        <a:bodyPr/>
        <a:lstStyle/>
        <a:p>
          <a:r>
            <a:rPr lang="pt-BR" dirty="0"/>
            <a:t>Equipamentos</a:t>
          </a:r>
        </a:p>
      </dgm:t>
    </dgm:pt>
    <dgm:pt modelId="{191A986A-5C4A-4F1F-B2FD-58E95A7A221B}" type="parTrans" cxnId="{4E75D29A-2F76-4717-82B2-7C650FA03E4C}">
      <dgm:prSet/>
      <dgm:spPr/>
      <dgm:t>
        <a:bodyPr/>
        <a:lstStyle/>
        <a:p>
          <a:endParaRPr lang="pt-BR"/>
        </a:p>
      </dgm:t>
    </dgm:pt>
    <dgm:pt modelId="{44243B8C-771F-4823-B515-FB7857DDEF04}" type="sibTrans" cxnId="{4E75D29A-2F76-4717-82B2-7C650FA03E4C}">
      <dgm:prSet/>
      <dgm:spPr/>
      <dgm:t>
        <a:bodyPr/>
        <a:lstStyle/>
        <a:p>
          <a:endParaRPr lang="pt-BR"/>
        </a:p>
      </dgm:t>
    </dgm:pt>
    <dgm:pt modelId="{D99A1292-FB45-4D9A-B221-5A053EA4597D}">
      <dgm:prSet phldrT="[Texto]"/>
      <dgm:spPr/>
      <dgm:t>
        <a:bodyPr/>
        <a:lstStyle/>
        <a:p>
          <a:r>
            <a:rPr lang="pt-BR" dirty="0"/>
            <a:t>Suporte</a:t>
          </a:r>
        </a:p>
      </dgm:t>
    </dgm:pt>
    <dgm:pt modelId="{5D9158BE-BAE6-4FB9-97E4-C1CFE30A47FB}" type="parTrans" cxnId="{2B538FEC-9026-4B2A-A5EF-015EBFD84AE6}">
      <dgm:prSet/>
      <dgm:spPr/>
      <dgm:t>
        <a:bodyPr/>
        <a:lstStyle/>
        <a:p>
          <a:endParaRPr lang="pt-BR"/>
        </a:p>
      </dgm:t>
    </dgm:pt>
    <dgm:pt modelId="{1CE365FB-02FC-48A7-BE08-7E1134D04E1F}" type="sibTrans" cxnId="{2B538FEC-9026-4B2A-A5EF-015EBFD84AE6}">
      <dgm:prSet/>
      <dgm:spPr/>
      <dgm:t>
        <a:bodyPr/>
        <a:lstStyle/>
        <a:p>
          <a:endParaRPr lang="pt-BR"/>
        </a:p>
      </dgm:t>
    </dgm:pt>
    <dgm:pt modelId="{0C36B996-578B-4D04-B31F-5136BD69961F}">
      <dgm:prSet phldrT="[Texto]"/>
      <dgm:spPr/>
      <dgm:t>
        <a:bodyPr/>
        <a:lstStyle/>
        <a:p>
          <a:r>
            <a:rPr lang="pt-BR" dirty="0"/>
            <a:t>Operação</a:t>
          </a:r>
        </a:p>
      </dgm:t>
    </dgm:pt>
    <dgm:pt modelId="{8201D909-245A-4CA3-9F0B-7B2ADB98F910}" type="parTrans" cxnId="{F9225D19-811F-420E-AEF7-44CE9C281658}">
      <dgm:prSet/>
      <dgm:spPr/>
      <dgm:t>
        <a:bodyPr/>
        <a:lstStyle/>
        <a:p>
          <a:endParaRPr lang="pt-BR"/>
        </a:p>
      </dgm:t>
    </dgm:pt>
    <dgm:pt modelId="{445B6779-8003-483A-88F6-AF86F1C0E456}" type="sibTrans" cxnId="{F9225D19-811F-420E-AEF7-44CE9C281658}">
      <dgm:prSet/>
      <dgm:spPr/>
      <dgm:t>
        <a:bodyPr/>
        <a:lstStyle/>
        <a:p>
          <a:endParaRPr lang="pt-BR"/>
        </a:p>
      </dgm:t>
    </dgm:pt>
    <dgm:pt modelId="{F5999495-72D0-459C-A082-0B8EC80825F3}">
      <dgm:prSet phldrT="[Texto]"/>
      <dgm:spPr/>
      <dgm:t>
        <a:bodyPr/>
        <a:lstStyle/>
        <a:p>
          <a:r>
            <a:rPr lang="pt-BR" dirty="0"/>
            <a:t>N1</a:t>
          </a:r>
        </a:p>
      </dgm:t>
    </dgm:pt>
    <dgm:pt modelId="{92EFDC77-1C23-40A0-AC52-771A1154C877}" type="parTrans" cxnId="{72C2F45B-6034-4DBD-9891-2438B5BF9ADB}">
      <dgm:prSet/>
      <dgm:spPr/>
      <dgm:t>
        <a:bodyPr/>
        <a:lstStyle/>
        <a:p>
          <a:endParaRPr lang="pt-BR"/>
        </a:p>
      </dgm:t>
    </dgm:pt>
    <dgm:pt modelId="{BDA07C07-EACD-4E23-BACA-C7FE0336C618}" type="sibTrans" cxnId="{72C2F45B-6034-4DBD-9891-2438B5BF9ADB}">
      <dgm:prSet/>
      <dgm:spPr/>
      <dgm:t>
        <a:bodyPr/>
        <a:lstStyle/>
        <a:p>
          <a:endParaRPr lang="pt-BR"/>
        </a:p>
      </dgm:t>
    </dgm:pt>
    <dgm:pt modelId="{194C99C8-BCB9-45CE-948D-AB50BE7B9BFA}">
      <dgm:prSet phldrT="[Texto]"/>
      <dgm:spPr/>
      <dgm:t>
        <a:bodyPr/>
        <a:lstStyle/>
        <a:p>
          <a:r>
            <a:rPr lang="pt-BR" dirty="0"/>
            <a:t>N2</a:t>
          </a:r>
        </a:p>
      </dgm:t>
    </dgm:pt>
    <dgm:pt modelId="{2CED287E-D4A0-42FF-A684-7485BC0B1E60}" type="parTrans" cxnId="{761D3C2E-A936-4BB5-9F92-23C80EFAC36E}">
      <dgm:prSet/>
      <dgm:spPr/>
      <dgm:t>
        <a:bodyPr/>
        <a:lstStyle/>
        <a:p>
          <a:endParaRPr lang="pt-BR"/>
        </a:p>
      </dgm:t>
    </dgm:pt>
    <dgm:pt modelId="{5B42DA0A-4212-4184-90AD-55D37E209D6D}" type="sibTrans" cxnId="{761D3C2E-A936-4BB5-9F92-23C80EFAC36E}">
      <dgm:prSet/>
      <dgm:spPr/>
      <dgm:t>
        <a:bodyPr/>
        <a:lstStyle/>
        <a:p>
          <a:endParaRPr lang="pt-BR"/>
        </a:p>
      </dgm:t>
    </dgm:pt>
    <dgm:pt modelId="{661B4B50-6C28-45A9-B4B2-1B525AB19BF6}">
      <dgm:prSet phldrT="[Texto]"/>
      <dgm:spPr/>
      <dgm:t>
        <a:bodyPr/>
        <a:lstStyle/>
        <a:p>
          <a:r>
            <a:rPr lang="pt-BR" dirty="0"/>
            <a:t>N3</a:t>
          </a:r>
        </a:p>
      </dgm:t>
    </dgm:pt>
    <dgm:pt modelId="{FFE80591-7874-4429-A682-9578970E702F}" type="parTrans" cxnId="{D20FF01B-3CE8-4838-B345-D1F1D8F90A39}">
      <dgm:prSet/>
      <dgm:spPr/>
      <dgm:t>
        <a:bodyPr/>
        <a:lstStyle/>
        <a:p>
          <a:endParaRPr lang="pt-BR"/>
        </a:p>
      </dgm:t>
    </dgm:pt>
    <dgm:pt modelId="{FB9625F7-C484-4047-8E64-1C116B4487FF}" type="sibTrans" cxnId="{D20FF01B-3CE8-4838-B345-D1F1D8F90A39}">
      <dgm:prSet/>
      <dgm:spPr/>
      <dgm:t>
        <a:bodyPr/>
        <a:lstStyle/>
        <a:p>
          <a:endParaRPr lang="pt-BR"/>
        </a:p>
      </dgm:t>
    </dgm:pt>
    <dgm:pt modelId="{C0008762-319E-4128-98C0-C9DB23F45A98}">
      <dgm:prSet phldrT="[Texto]"/>
      <dgm:spPr/>
      <dgm:t>
        <a:bodyPr/>
        <a:lstStyle/>
        <a:p>
          <a:r>
            <a:rPr lang="pt-BR" dirty="0"/>
            <a:t>Segurança</a:t>
          </a:r>
        </a:p>
      </dgm:t>
    </dgm:pt>
    <dgm:pt modelId="{435ED9E6-9414-4D9E-AFEE-FFC2D87711C2}" type="parTrans" cxnId="{CB353A2A-47D9-4C12-AB06-01B49BC27273}">
      <dgm:prSet/>
      <dgm:spPr/>
      <dgm:t>
        <a:bodyPr/>
        <a:lstStyle/>
        <a:p>
          <a:endParaRPr lang="pt-BR"/>
        </a:p>
      </dgm:t>
    </dgm:pt>
    <dgm:pt modelId="{FBCB5362-6BAB-4657-9E99-77D598579E95}" type="sibTrans" cxnId="{CB353A2A-47D9-4C12-AB06-01B49BC27273}">
      <dgm:prSet/>
      <dgm:spPr/>
      <dgm:t>
        <a:bodyPr/>
        <a:lstStyle/>
        <a:p>
          <a:endParaRPr lang="pt-BR"/>
        </a:p>
      </dgm:t>
    </dgm:pt>
    <dgm:pt modelId="{D9107359-60AF-4DD5-A6BA-4D668523F3E2}">
      <dgm:prSet phldrT="[Texto]"/>
      <dgm:spPr/>
      <dgm:t>
        <a:bodyPr/>
        <a:lstStyle/>
        <a:p>
          <a:r>
            <a:rPr lang="pt-BR" dirty="0"/>
            <a:t>Implementação</a:t>
          </a:r>
        </a:p>
      </dgm:t>
    </dgm:pt>
    <dgm:pt modelId="{B76E4026-876C-4B7B-8A93-0AF037448AC9}" type="parTrans" cxnId="{468AA46E-A8DE-4AAB-8C6F-1425A7F7F840}">
      <dgm:prSet/>
      <dgm:spPr/>
      <dgm:t>
        <a:bodyPr/>
        <a:lstStyle/>
        <a:p>
          <a:endParaRPr lang="pt-BR"/>
        </a:p>
      </dgm:t>
    </dgm:pt>
    <dgm:pt modelId="{292BBAA9-4B85-4290-8D72-47D4D9010800}" type="sibTrans" cxnId="{468AA46E-A8DE-4AAB-8C6F-1425A7F7F840}">
      <dgm:prSet/>
      <dgm:spPr/>
      <dgm:t>
        <a:bodyPr/>
        <a:lstStyle/>
        <a:p>
          <a:endParaRPr lang="pt-BR"/>
        </a:p>
      </dgm:t>
    </dgm:pt>
    <dgm:pt modelId="{8F929301-48DE-4A6B-B8A8-BAE91EFD545F}">
      <dgm:prSet phldrT="[Texto]"/>
      <dgm:spPr/>
      <dgm:t>
        <a:bodyPr/>
        <a:lstStyle/>
        <a:p>
          <a:r>
            <a:rPr lang="pt-BR" dirty="0"/>
            <a:t>Governança de TI</a:t>
          </a:r>
        </a:p>
      </dgm:t>
    </dgm:pt>
    <dgm:pt modelId="{8F1E53AD-B9CD-4B63-987C-EB7658DCD39C}" type="parTrans" cxnId="{77DF91AD-028F-4A34-8062-A69842C8E0DB}">
      <dgm:prSet/>
      <dgm:spPr/>
      <dgm:t>
        <a:bodyPr/>
        <a:lstStyle/>
        <a:p>
          <a:endParaRPr lang="pt-BR"/>
        </a:p>
      </dgm:t>
    </dgm:pt>
    <dgm:pt modelId="{780FA881-0F5E-4D04-9AE9-3395A6DB6A66}" type="sibTrans" cxnId="{77DF91AD-028F-4A34-8062-A69842C8E0DB}">
      <dgm:prSet/>
      <dgm:spPr/>
      <dgm:t>
        <a:bodyPr/>
        <a:lstStyle/>
        <a:p>
          <a:endParaRPr lang="pt-BR"/>
        </a:p>
      </dgm:t>
    </dgm:pt>
    <dgm:pt modelId="{F8B3FD82-8A34-4A82-9A4F-9A8D7B1FE1A5}">
      <dgm:prSet/>
      <dgm:spPr/>
      <dgm:t>
        <a:bodyPr/>
        <a:lstStyle/>
        <a:p>
          <a:r>
            <a:rPr lang="pt-BR" dirty="0"/>
            <a:t>Contas a receber</a:t>
          </a:r>
        </a:p>
      </dgm:t>
    </dgm:pt>
    <dgm:pt modelId="{17BFBBB7-2472-4829-B940-8D113B2605A4}" type="parTrans" cxnId="{91A7D958-4D79-40C5-A3B5-D634BB9CE3BD}">
      <dgm:prSet/>
      <dgm:spPr/>
      <dgm:t>
        <a:bodyPr/>
        <a:lstStyle/>
        <a:p>
          <a:endParaRPr lang="pt-BR"/>
        </a:p>
      </dgm:t>
    </dgm:pt>
    <dgm:pt modelId="{3864AA6B-2176-43F0-AD95-58EBC9399CA6}" type="sibTrans" cxnId="{91A7D958-4D79-40C5-A3B5-D634BB9CE3BD}">
      <dgm:prSet/>
      <dgm:spPr/>
      <dgm:t>
        <a:bodyPr/>
        <a:lstStyle/>
        <a:p>
          <a:endParaRPr lang="pt-BR"/>
        </a:p>
      </dgm:t>
    </dgm:pt>
    <dgm:pt modelId="{884A2678-7DA4-4A8C-AFD8-A91B2A3A4218}">
      <dgm:prSet/>
      <dgm:spPr/>
      <dgm:t>
        <a:bodyPr/>
        <a:lstStyle/>
        <a:p>
          <a:r>
            <a:rPr lang="pt-BR" dirty="0"/>
            <a:t>Contas a pagar</a:t>
          </a:r>
        </a:p>
      </dgm:t>
    </dgm:pt>
    <dgm:pt modelId="{404D5B57-B399-450F-BBFF-5D7F247B5313}" type="parTrans" cxnId="{772B6B98-D52B-455A-8077-23193CC9D5F3}">
      <dgm:prSet/>
      <dgm:spPr/>
      <dgm:t>
        <a:bodyPr/>
        <a:lstStyle/>
        <a:p>
          <a:endParaRPr lang="pt-BR"/>
        </a:p>
      </dgm:t>
    </dgm:pt>
    <dgm:pt modelId="{8C738601-7171-401F-BCB1-FDE2C506602C}" type="sibTrans" cxnId="{772B6B98-D52B-455A-8077-23193CC9D5F3}">
      <dgm:prSet/>
      <dgm:spPr/>
      <dgm:t>
        <a:bodyPr/>
        <a:lstStyle/>
        <a:p>
          <a:endParaRPr lang="pt-BR"/>
        </a:p>
      </dgm:t>
    </dgm:pt>
    <dgm:pt modelId="{BC551AA4-0B14-40A3-A86E-F1ED83074CDC}">
      <dgm:prSet/>
      <dgm:spPr/>
      <dgm:t>
        <a:bodyPr/>
        <a:lstStyle/>
        <a:p>
          <a:r>
            <a:rPr lang="pt-BR" dirty="0"/>
            <a:t>Suprimentos</a:t>
          </a:r>
        </a:p>
      </dgm:t>
    </dgm:pt>
    <dgm:pt modelId="{137B3D28-672C-4DD2-A5A4-414FB630D91D}" type="parTrans" cxnId="{C15F2701-B579-40C8-A1BA-3FC369919E67}">
      <dgm:prSet/>
      <dgm:spPr/>
      <dgm:t>
        <a:bodyPr/>
        <a:lstStyle/>
        <a:p>
          <a:endParaRPr lang="pt-BR"/>
        </a:p>
      </dgm:t>
    </dgm:pt>
    <dgm:pt modelId="{A5F5D80F-FC10-4A1D-B2BE-3B4817675838}" type="sibTrans" cxnId="{C15F2701-B579-40C8-A1BA-3FC369919E67}">
      <dgm:prSet/>
      <dgm:spPr/>
      <dgm:t>
        <a:bodyPr/>
        <a:lstStyle/>
        <a:p>
          <a:endParaRPr lang="pt-BR"/>
        </a:p>
      </dgm:t>
    </dgm:pt>
    <dgm:pt modelId="{3E8CF644-F12B-4E4E-81A0-F09B6BF54D5E}">
      <dgm:prSet/>
      <dgm:spPr/>
      <dgm:t>
        <a:bodyPr/>
        <a:lstStyle/>
        <a:p>
          <a:r>
            <a:rPr lang="pt-BR" dirty="0"/>
            <a:t>Faturamento</a:t>
          </a:r>
        </a:p>
      </dgm:t>
    </dgm:pt>
    <dgm:pt modelId="{3CCFB11D-2A48-47E1-965A-F672ADE00841}" type="parTrans" cxnId="{5DDB86F0-61FB-42A5-8E01-FF1793F8E222}">
      <dgm:prSet/>
      <dgm:spPr/>
      <dgm:t>
        <a:bodyPr/>
        <a:lstStyle/>
        <a:p>
          <a:endParaRPr lang="pt-BR"/>
        </a:p>
      </dgm:t>
    </dgm:pt>
    <dgm:pt modelId="{AEA535F8-F68A-4BE2-ACFB-8F67DE17872E}" type="sibTrans" cxnId="{5DDB86F0-61FB-42A5-8E01-FF1793F8E222}">
      <dgm:prSet/>
      <dgm:spPr/>
      <dgm:t>
        <a:bodyPr/>
        <a:lstStyle/>
        <a:p>
          <a:endParaRPr lang="pt-BR"/>
        </a:p>
      </dgm:t>
    </dgm:pt>
    <dgm:pt modelId="{6D729409-D440-48F5-94DF-01574C4B7015}">
      <dgm:prSet/>
      <dgm:spPr/>
      <dgm:t>
        <a:bodyPr/>
        <a:lstStyle/>
        <a:p>
          <a:r>
            <a:rPr lang="pt-BR" dirty="0"/>
            <a:t>Contábil</a:t>
          </a:r>
        </a:p>
      </dgm:t>
    </dgm:pt>
    <dgm:pt modelId="{F1867ACA-9F31-4669-8C2E-9874BB324B3C}" type="parTrans" cxnId="{88B00A56-37DA-42EF-901A-17E514C0DF12}">
      <dgm:prSet/>
      <dgm:spPr/>
      <dgm:t>
        <a:bodyPr/>
        <a:lstStyle/>
        <a:p>
          <a:endParaRPr lang="pt-BR"/>
        </a:p>
      </dgm:t>
    </dgm:pt>
    <dgm:pt modelId="{399E6941-20FC-4DFD-B045-6785C705C884}" type="sibTrans" cxnId="{88B00A56-37DA-42EF-901A-17E514C0DF12}">
      <dgm:prSet/>
      <dgm:spPr/>
      <dgm:t>
        <a:bodyPr/>
        <a:lstStyle/>
        <a:p>
          <a:endParaRPr lang="pt-BR"/>
        </a:p>
      </dgm:t>
    </dgm:pt>
    <dgm:pt modelId="{750CC7F4-09C5-4CBF-AD13-98F4AE4EDE10}">
      <dgm:prSet phldrT="[Texto]"/>
      <dgm:spPr/>
      <dgm:t>
        <a:bodyPr/>
        <a:lstStyle/>
        <a:p>
          <a:r>
            <a:rPr lang="pt-BR" dirty="0"/>
            <a:t>Diretoria de Desenvolvimento de Sistemas</a:t>
          </a:r>
        </a:p>
      </dgm:t>
    </dgm:pt>
    <dgm:pt modelId="{7FEA31A5-F608-4D3D-BEAE-31B37688C09A}" type="parTrans" cxnId="{D94BCE50-D8FC-410D-947B-CE1EE58E4160}">
      <dgm:prSet/>
      <dgm:spPr/>
      <dgm:t>
        <a:bodyPr/>
        <a:lstStyle/>
        <a:p>
          <a:endParaRPr lang="pt-BR"/>
        </a:p>
      </dgm:t>
    </dgm:pt>
    <dgm:pt modelId="{493D2CDB-5520-4AE5-8BC6-AEF4E962BACE}" type="sibTrans" cxnId="{D94BCE50-D8FC-410D-947B-CE1EE58E4160}">
      <dgm:prSet/>
      <dgm:spPr/>
      <dgm:t>
        <a:bodyPr/>
        <a:lstStyle/>
        <a:p>
          <a:endParaRPr lang="pt-BR"/>
        </a:p>
      </dgm:t>
    </dgm:pt>
    <dgm:pt modelId="{2C69D0CD-2886-49A0-A317-4E171C08BEAA}">
      <dgm:prSet phldrT="[Texto]"/>
      <dgm:spPr/>
      <dgm:t>
        <a:bodyPr/>
        <a:lstStyle/>
        <a:p>
          <a:r>
            <a:rPr lang="pt-BR" dirty="0"/>
            <a:t>Engenharia de SW</a:t>
          </a:r>
        </a:p>
      </dgm:t>
    </dgm:pt>
    <dgm:pt modelId="{09EFAC92-02D4-4B23-9E33-07A259087F60}" type="parTrans" cxnId="{D902BE5C-9619-4BF0-9BBF-2C02938410E9}">
      <dgm:prSet/>
      <dgm:spPr/>
      <dgm:t>
        <a:bodyPr/>
        <a:lstStyle/>
        <a:p>
          <a:endParaRPr lang="pt-BR"/>
        </a:p>
      </dgm:t>
    </dgm:pt>
    <dgm:pt modelId="{644409E1-47A4-4C82-A04D-1B323435E2B1}" type="sibTrans" cxnId="{D902BE5C-9619-4BF0-9BBF-2C02938410E9}">
      <dgm:prSet/>
      <dgm:spPr/>
      <dgm:t>
        <a:bodyPr/>
        <a:lstStyle/>
        <a:p>
          <a:endParaRPr lang="pt-BR"/>
        </a:p>
      </dgm:t>
    </dgm:pt>
    <dgm:pt modelId="{5A9386DE-7873-4DBA-A030-1B1DD9953285}">
      <dgm:prSet phldrT="[Texto]"/>
      <dgm:spPr/>
      <dgm:t>
        <a:bodyPr/>
        <a:lstStyle/>
        <a:p>
          <a:r>
            <a:rPr lang="pt-BR" dirty="0"/>
            <a:t>Desenvolvimento de produtos</a:t>
          </a:r>
        </a:p>
      </dgm:t>
    </dgm:pt>
    <dgm:pt modelId="{17BA1AB3-4925-4172-B9C9-A6B267FA0D16}" type="parTrans" cxnId="{0545D197-0B10-4CC8-93D7-798BFCD57EA7}">
      <dgm:prSet/>
      <dgm:spPr/>
      <dgm:t>
        <a:bodyPr/>
        <a:lstStyle/>
        <a:p>
          <a:endParaRPr lang="pt-BR"/>
        </a:p>
      </dgm:t>
    </dgm:pt>
    <dgm:pt modelId="{B7868024-062F-4226-A6E2-36D4BFD5A445}" type="sibTrans" cxnId="{0545D197-0B10-4CC8-93D7-798BFCD57EA7}">
      <dgm:prSet/>
      <dgm:spPr/>
      <dgm:t>
        <a:bodyPr/>
        <a:lstStyle/>
        <a:p>
          <a:endParaRPr lang="pt-BR"/>
        </a:p>
      </dgm:t>
    </dgm:pt>
    <dgm:pt modelId="{35AF4E30-2137-4B91-8CAB-22ECD44ED5BA}">
      <dgm:prSet phldrT="[Texto]"/>
      <dgm:spPr/>
      <dgm:t>
        <a:bodyPr/>
        <a:lstStyle/>
        <a:p>
          <a:r>
            <a:rPr lang="pt-BR" dirty="0"/>
            <a:t>Suporte e Manutenção</a:t>
          </a:r>
        </a:p>
      </dgm:t>
    </dgm:pt>
    <dgm:pt modelId="{BFE9022D-BE69-40DF-813C-0899D48F584C}" type="parTrans" cxnId="{11425F99-DF45-4DD5-9D72-90298F6B853C}">
      <dgm:prSet/>
      <dgm:spPr/>
      <dgm:t>
        <a:bodyPr/>
        <a:lstStyle/>
        <a:p>
          <a:endParaRPr lang="pt-BR"/>
        </a:p>
      </dgm:t>
    </dgm:pt>
    <dgm:pt modelId="{CB8558EA-59F0-4EE8-9C64-E6D289CF4E9E}" type="sibTrans" cxnId="{11425F99-DF45-4DD5-9D72-90298F6B853C}">
      <dgm:prSet/>
      <dgm:spPr/>
      <dgm:t>
        <a:bodyPr/>
        <a:lstStyle/>
        <a:p>
          <a:endParaRPr lang="pt-BR"/>
        </a:p>
      </dgm:t>
    </dgm:pt>
    <dgm:pt modelId="{37F30117-3589-42C1-BCC2-25C4E3B30E2F}" type="pres">
      <dgm:prSet presAssocID="{1C304FF8-0AB6-464D-ABEC-F0EB351531C9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</dgm:pt>
    <dgm:pt modelId="{A289D737-A8E1-48FF-AE70-C9DAA720473B}" type="pres">
      <dgm:prSet presAssocID="{9CF77DC7-9155-4108-AE5C-A667039A4767}" presName="hierRoot1" presStyleCnt="0">
        <dgm:presLayoutVars>
          <dgm:hierBranch val="init"/>
        </dgm:presLayoutVars>
      </dgm:prSet>
      <dgm:spPr/>
    </dgm:pt>
    <dgm:pt modelId="{ABB02296-AF86-415A-A2B3-9897DE65E592}" type="pres">
      <dgm:prSet presAssocID="{9CF77DC7-9155-4108-AE5C-A667039A4767}" presName="rootComposite1" presStyleCnt="0"/>
      <dgm:spPr/>
    </dgm:pt>
    <dgm:pt modelId="{390F1E82-4682-4143-861E-56221DCC31E8}" type="pres">
      <dgm:prSet presAssocID="{9CF77DC7-9155-4108-AE5C-A667039A4767}" presName="rootText1" presStyleLbl="node0" presStyleIdx="0" presStyleCnt="1" custLinFactNeighborX="-5840" custLinFactNeighborY="-88555">
        <dgm:presLayoutVars>
          <dgm:chPref val="3"/>
        </dgm:presLayoutVars>
      </dgm:prSet>
      <dgm:spPr/>
    </dgm:pt>
    <dgm:pt modelId="{28C6254A-0533-400A-BF91-425360766974}" type="pres">
      <dgm:prSet presAssocID="{9CF77DC7-9155-4108-AE5C-A667039A4767}" presName="rootConnector1" presStyleLbl="node1" presStyleIdx="0" presStyleCnt="0"/>
      <dgm:spPr/>
    </dgm:pt>
    <dgm:pt modelId="{2BEBA404-9602-4585-BE62-9ADDBED7A3E3}" type="pres">
      <dgm:prSet presAssocID="{9CF77DC7-9155-4108-AE5C-A667039A4767}" presName="hierChild2" presStyleCnt="0"/>
      <dgm:spPr/>
    </dgm:pt>
    <dgm:pt modelId="{F55B4869-6563-4D21-B534-B0830C068801}" type="pres">
      <dgm:prSet presAssocID="{7FEA31A5-F608-4D3D-BEAE-31B37688C09A}" presName="Name37" presStyleLbl="parChTrans1D2" presStyleIdx="0" presStyleCnt="5"/>
      <dgm:spPr/>
    </dgm:pt>
    <dgm:pt modelId="{20DC11FF-F5CE-4E42-82F5-4C829618EC1B}" type="pres">
      <dgm:prSet presAssocID="{750CC7F4-09C5-4CBF-AD13-98F4AE4EDE10}" presName="hierRoot2" presStyleCnt="0">
        <dgm:presLayoutVars>
          <dgm:hierBranch val="init"/>
        </dgm:presLayoutVars>
      </dgm:prSet>
      <dgm:spPr/>
    </dgm:pt>
    <dgm:pt modelId="{A8BE25B7-AA40-489D-995C-520D725520C6}" type="pres">
      <dgm:prSet presAssocID="{750CC7F4-09C5-4CBF-AD13-98F4AE4EDE10}" presName="rootComposite" presStyleCnt="0"/>
      <dgm:spPr/>
    </dgm:pt>
    <dgm:pt modelId="{CE86DFC3-7152-4FBD-9432-913F9B84A1ED}" type="pres">
      <dgm:prSet presAssocID="{750CC7F4-09C5-4CBF-AD13-98F4AE4EDE10}" presName="rootText" presStyleLbl="node2" presStyleIdx="0" presStyleCnt="5">
        <dgm:presLayoutVars>
          <dgm:chPref val="3"/>
        </dgm:presLayoutVars>
      </dgm:prSet>
      <dgm:spPr/>
    </dgm:pt>
    <dgm:pt modelId="{071BDF12-2ED4-4D27-9C77-D6F4D9132F94}" type="pres">
      <dgm:prSet presAssocID="{750CC7F4-09C5-4CBF-AD13-98F4AE4EDE10}" presName="rootConnector" presStyleLbl="node2" presStyleIdx="0" presStyleCnt="5"/>
      <dgm:spPr/>
    </dgm:pt>
    <dgm:pt modelId="{55FE0667-EE6A-48D3-A191-CC08126E83FB}" type="pres">
      <dgm:prSet presAssocID="{750CC7F4-09C5-4CBF-AD13-98F4AE4EDE10}" presName="hierChild4" presStyleCnt="0"/>
      <dgm:spPr/>
    </dgm:pt>
    <dgm:pt modelId="{DE026904-1BBD-4313-8AB2-20100BACF837}" type="pres">
      <dgm:prSet presAssocID="{09EFAC92-02D4-4B23-9E33-07A259087F60}" presName="Name37" presStyleLbl="parChTrans1D3" presStyleIdx="0" presStyleCnt="24"/>
      <dgm:spPr/>
    </dgm:pt>
    <dgm:pt modelId="{81281F1C-9ABC-48C4-8E47-48B2793B24B4}" type="pres">
      <dgm:prSet presAssocID="{2C69D0CD-2886-49A0-A317-4E171C08BEAA}" presName="hierRoot2" presStyleCnt="0">
        <dgm:presLayoutVars>
          <dgm:hierBranch val="init"/>
        </dgm:presLayoutVars>
      </dgm:prSet>
      <dgm:spPr/>
    </dgm:pt>
    <dgm:pt modelId="{63438132-6784-4802-97EB-9DA9C619E599}" type="pres">
      <dgm:prSet presAssocID="{2C69D0CD-2886-49A0-A317-4E171C08BEAA}" presName="rootComposite" presStyleCnt="0"/>
      <dgm:spPr/>
    </dgm:pt>
    <dgm:pt modelId="{D94BC98D-793B-42B3-8152-089DBB579460}" type="pres">
      <dgm:prSet presAssocID="{2C69D0CD-2886-49A0-A317-4E171C08BEAA}" presName="rootText" presStyleLbl="node3" presStyleIdx="0" presStyleCnt="24">
        <dgm:presLayoutVars>
          <dgm:chPref val="3"/>
        </dgm:presLayoutVars>
      </dgm:prSet>
      <dgm:spPr/>
    </dgm:pt>
    <dgm:pt modelId="{0BE9F717-E624-478E-98F0-B004233BA174}" type="pres">
      <dgm:prSet presAssocID="{2C69D0CD-2886-49A0-A317-4E171C08BEAA}" presName="rootConnector" presStyleLbl="node3" presStyleIdx="0" presStyleCnt="24"/>
      <dgm:spPr/>
    </dgm:pt>
    <dgm:pt modelId="{C9157E23-AD3D-4C73-AE5D-F9B4CB8D466E}" type="pres">
      <dgm:prSet presAssocID="{2C69D0CD-2886-49A0-A317-4E171C08BEAA}" presName="hierChild4" presStyleCnt="0"/>
      <dgm:spPr/>
    </dgm:pt>
    <dgm:pt modelId="{22F03DED-ED7A-4852-BDB5-78EB78EAB2E1}" type="pres">
      <dgm:prSet presAssocID="{2C69D0CD-2886-49A0-A317-4E171C08BEAA}" presName="hierChild5" presStyleCnt="0"/>
      <dgm:spPr/>
    </dgm:pt>
    <dgm:pt modelId="{7092E269-BD64-42F5-91FC-3C4D69665AF1}" type="pres">
      <dgm:prSet presAssocID="{17BA1AB3-4925-4172-B9C9-A6B267FA0D16}" presName="Name37" presStyleLbl="parChTrans1D3" presStyleIdx="1" presStyleCnt="24"/>
      <dgm:spPr/>
    </dgm:pt>
    <dgm:pt modelId="{7993A90F-314D-40C4-B8FF-E3F81CF96B03}" type="pres">
      <dgm:prSet presAssocID="{5A9386DE-7873-4DBA-A030-1B1DD9953285}" presName="hierRoot2" presStyleCnt="0">
        <dgm:presLayoutVars>
          <dgm:hierBranch val="init"/>
        </dgm:presLayoutVars>
      </dgm:prSet>
      <dgm:spPr/>
    </dgm:pt>
    <dgm:pt modelId="{5671F603-438D-43A8-BF1F-D1F331F51FE0}" type="pres">
      <dgm:prSet presAssocID="{5A9386DE-7873-4DBA-A030-1B1DD9953285}" presName="rootComposite" presStyleCnt="0"/>
      <dgm:spPr/>
    </dgm:pt>
    <dgm:pt modelId="{F5A8000A-7B70-4080-BBA5-CC5331A85A9A}" type="pres">
      <dgm:prSet presAssocID="{5A9386DE-7873-4DBA-A030-1B1DD9953285}" presName="rootText" presStyleLbl="node3" presStyleIdx="1" presStyleCnt="24">
        <dgm:presLayoutVars>
          <dgm:chPref val="3"/>
        </dgm:presLayoutVars>
      </dgm:prSet>
      <dgm:spPr/>
    </dgm:pt>
    <dgm:pt modelId="{4B307AC0-B987-4DD7-823A-6FAA34C9BF62}" type="pres">
      <dgm:prSet presAssocID="{5A9386DE-7873-4DBA-A030-1B1DD9953285}" presName="rootConnector" presStyleLbl="node3" presStyleIdx="1" presStyleCnt="24"/>
      <dgm:spPr/>
    </dgm:pt>
    <dgm:pt modelId="{DA2E0BFE-A9E1-4C3C-9502-754FA4F707D5}" type="pres">
      <dgm:prSet presAssocID="{5A9386DE-7873-4DBA-A030-1B1DD9953285}" presName="hierChild4" presStyleCnt="0"/>
      <dgm:spPr/>
    </dgm:pt>
    <dgm:pt modelId="{7E95A698-57F1-4C11-88E8-E21C4F3F43A4}" type="pres">
      <dgm:prSet presAssocID="{5A9386DE-7873-4DBA-A030-1B1DD9953285}" presName="hierChild5" presStyleCnt="0"/>
      <dgm:spPr/>
    </dgm:pt>
    <dgm:pt modelId="{5FB49993-3786-4416-81C6-A5A792C97A49}" type="pres">
      <dgm:prSet presAssocID="{BFE9022D-BE69-40DF-813C-0899D48F584C}" presName="Name37" presStyleLbl="parChTrans1D3" presStyleIdx="2" presStyleCnt="24"/>
      <dgm:spPr/>
    </dgm:pt>
    <dgm:pt modelId="{C72DF0B9-0105-4A5D-A923-15BC2AC2072A}" type="pres">
      <dgm:prSet presAssocID="{35AF4E30-2137-4B91-8CAB-22ECD44ED5BA}" presName="hierRoot2" presStyleCnt="0">
        <dgm:presLayoutVars>
          <dgm:hierBranch val="init"/>
        </dgm:presLayoutVars>
      </dgm:prSet>
      <dgm:spPr/>
    </dgm:pt>
    <dgm:pt modelId="{3C7292C7-D6FD-417B-9703-C092CF174A1A}" type="pres">
      <dgm:prSet presAssocID="{35AF4E30-2137-4B91-8CAB-22ECD44ED5BA}" presName="rootComposite" presStyleCnt="0"/>
      <dgm:spPr/>
    </dgm:pt>
    <dgm:pt modelId="{D640B828-A3E8-4D15-972D-F91123A2E8F9}" type="pres">
      <dgm:prSet presAssocID="{35AF4E30-2137-4B91-8CAB-22ECD44ED5BA}" presName="rootText" presStyleLbl="node3" presStyleIdx="2" presStyleCnt="24">
        <dgm:presLayoutVars>
          <dgm:chPref val="3"/>
        </dgm:presLayoutVars>
      </dgm:prSet>
      <dgm:spPr/>
    </dgm:pt>
    <dgm:pt modelId="{1A85D65D-E3A0-4BFB-B21B-F9545060242C}" type="pres">
      <dgm:prSet presAssocID="{35AF4E30-2137-4B91-8CAB-22ECD44ED5BA}" presName="rootConnector" presStyleLbl="node3" presStyleIdx="2" presStyleCnt="24"/>
      <dgm:spPr/>
    </dgm:pt>
    <dgm:pt modelId="{D2084D5A-43E7-4D0B-8F62-236BC6C66302}" type="pres">
      <dgm:prSet presAssocID="{35AF4E30-2137-4B91-8CAB-22ECD44ED5BA}" presName="hierChild4" presStyleCnt="0"/>
      <dgm:spPr/>
    </dgm:pt>
    <dgm:pt modelId="{F46E3CB9-CD4F-49D4-B3B4-70A81CAE454B}" type="pres">
      <dgm:prSet presAssocID="{35AF4E30-2137-4B91-8CAB-22ECD44ED5BA}" presName="hierChild5" presStyleCnt="0"/>
      <dgm:spPr/>
    </dgm:pt>
    <dgm:pt modelId="{FCA92D91-BCBA-4DAD-A8A3-CD8A15FCA9C2}" type="pres">
      <dgm:prSet presAssocID="{750CC7F4-09C5-4CBF-AD13-98F4AE4EDE10}" presName="hierChild5" presStyleCnt="0"/>
      <dgm:spPr/>
    </dgm:pt>
    <dgm:pt modelId="{87C02937-05C9-4938-8EAA-7D2BC9A4F276}" type="pres">
      <dgm:prSet presAssocID="{AEE0F146-5B82-4D6F-95A9-FD03FF0ED0D6}" presName="Name37" presStyleLbl="parChTrans1D2" presStyleIdx="1" presStyleCnt="5"/>
      <dgm:spPr/>
    </dgm:pt>
    <dgm:pt modelId="{723EE8A8-8B44-40F5-BB76-A5156DD72426}" type="pres">
      <dgm:prSet presAssocID="{B9C8A119-6C05-40B3-A78D-1A54C3E14583}" presName="hierRoot2" presStyleCnt="0">
        <dgm:presLayoutVars>
          <dgm:hierBranch val="init"/>
        </dgm:presLayoutVars>
      </dgm:prSet>
      <dgm:spPr/>
    </dgm:pt>
    <dgm:pt modelId="{DF3EA5EB-4652-4DD7-86B8-3AC10E07B791}" type="pres">
      <dgm:prSet presAssocID="{B9C8A119-6C05-40B3-A78D-1A54C3E14583}" presName="rootComposite" presStyleCnt="0"/>
      <dgm:spPr/>
    </dgm:pt>
    <dgm:pt modelId="{1BD2310D-8F8F-4B10-B7C3-D33D52435C7F}" type="pres">
      <dgm:prSet presAssocID="{B9C8A119-6C05-40B3-A78D-1A54C3E14583}" presName="rootText" presStyleLbl="node2" presStyleIdx="1" presStyleCnt="5">
        <dgm:presLayoutVars>
          <dgm:chPref val="3"/>
        </dgm:presLayoutVars>
      </dgm:prSet>
      <dgm:spPr/>
    </dgm:pt>
    <dgm:pt modelId="{CD1B4ED0-F43F-4ED5-987A-65F1DBC9F375}" type="pres">
      <dgm:prSet presAssocID="{B9C8A119-6C05-40B3-A78D-1A54C3E14583}" presName="rootConnector" presStyleLbl="node2" presStyleIdx="1" presStyleCnt="5"/>
      <dgm:spPr/>
    </dgm:pt>
    <dgm:pt modelId="{C021DE8D-A85C-42BF-A11D-EA31F9D8186D}" type="pres">
      <dgm:prSet presAssocID="{B9C8A119-6C05-40B3-A78D-1A54C3E14583}" presName="hierChild4" presStyleCnt="0"/>
      <dgm:spPr/>
    </dgm:pt>
    <dgm:pt modelId="{0EAB1BA2-2832-40B0-A4AC-5D57C66C2005}" type="pres">
      <dgm:prSet presAssocID="{E9841D6F-A195-4E5B-9CEC-B755BAEE4C95}" presName="Name37" presStyleLbl="parChTrans1D3" presStyleIdx="3" presStyleCnt="24"/>
      <dgm:spPr/>
    </dgm:pt>
    <dgm:pt modelId="{24457375-D207-47B7-A63D-DC4080380348}" type="pres">
      <dgm:prSet presAssocID="{3649843D-B8BA-41D0-8298-9C6FD3C66A80}" presName="hierRoot2" presStyleCnt="0">
        <dgm:presLayoutVars>
          <dgm:hierBranch val="init"/>
        </dgm:presLayoutVars>
      </dgm:prSet>
      <dgm:spPr/>
    </dgm:pt>
    <dgm:pt modelId="{03F63B8C-DB83-4ACA-959C-4CD3BE9F73C6}" type="pres">
      <dgm:prSet presAssocID="{3649843D-B8BA-41D0-8298-9C6FD3C66A80}" presName="rootComposite" presStyleCnt="0"/>
      <dgm:spPr/>
    </dgm:pt>
    <dgm:pt modelId="{7ECEC982-65CF-4CB7-B9CD-A9AD2DEC194D}" type="pres">
      <dgm:prSet presAssocID="{3649843D-B8BA-41D0-8298-9C6FD3C66A80}" presName="rootText" presStyleLbl="node3" presStyleIdx="3" presStyleCnt="24">
        <dgm:presLayoutVars>
          <dgm:chPref val="3"/>
        </dgm:presLayoutVars>
      </dgm:prSet>
      <dgm:spPr/>
    </dgm:pt>
    <dgm:pt modelId="{0CB38036-0B1F-4299-949B-2FBAFEDD3876}" type="pres">
      <dgm:prSet presAssocID="{3649843D-B8BA-41D0-8298-9C6FD3C66A80}" presName="rootConnector" presStyleLbl="node3" presStyleIdx="3" presStyleCnt="24"/>
      <dgm:spPr/>
    </dgm:pt>
    <dgm:pt modelId="{F74C1D53-9EA4-4116-A564-8D5D2C500529}" type="pres">
      <dgm:prSet presAssocID="{3649843D-B8BA-41D0-8298-9C6FD3C66A80}" presName="hierChild4" presStyleCnt="0"/>
      <dgm:spPr/>
    </dgm:pt>
    <dgm:pt modelId="{E639D5BC-8423-42F4-88E4-3AB32EBE4A32}" type="pres">
      <dgm:prSet presAssocID="{3649843D-B8BA-41D0-8298-9C6FD3C66A80}" presName="hierChild5" presStyleCnt="0"/>
      <dgm:spPr/>
    </dgm:pt>
    <dgm:pt modelId="{583A22DB-41A5-4CCE-ABF5-5AE87D86583A}" type="pres">
      <dgm:prSet presAssocID="{3215455D-FBA1-44FA-8DCF-CA6A307CA66A}" presName="Name37" presStyleLbl="parChTrans1D3" presStyleIdx="4" presStyleCnt="24"/>
      <dgm:spPr/>
    </dgm:pt>
    <dgm:pt modelId="{4CEE8F9D-FF2E-428F-B3FD-276A8A177F1B}" type="pres">
      <dgm:prSet presAssocID="{AA2E8B91-4147-4F8E-ACD9-CECC26F8FDD5}" presName="hierRoot2" presStyleCnt="0">
        <dgm:presLayoutVars>
          <dgm:hierBranch val="init"/>
        </dgm:presLayoutVars>
      </dgm:prSet>
      <dgm:spPr/>
    </dgm:pt>
    <dgm:pt modelId="{636E03E6-C0ED-4F69-898A-349AF366F347}" type="pres">
      <dgm:prSet presAssocID="{AA2E8B91-4147-4F8E-ACD9-CECC26F8FDD5}" presName="rootComposite" presStyleCnt="0"/>
      <dgm:spPr/>
    </dgm:pt>
    <dgm:pt modelId="{90BD6A40-9C2F-49BA-BCAA-C713E7FA7354}" type="pres">
      <dgm:prSet presAssocID="{AA2E8B91-4147-4F8E-ACD9-CECC26F8FDD5}" presName="rootText" presStyleLbl="node3" presStyleIdx="4" presStyleCnt="24">
        <dgm:presLayoutVars>
          <dgm:chPref val="3"/>
        </dgm:presLayoutVars>
      </dgm:prSet>
      <dgm:spPr/>
    </dgm:pt>
    <dgm:pt modelId="{3B377239-B13A-4D84-B061-19A9BAA5DE83}" type="pres">
      <dgm:prSet presAssocID="{AA2E8B91-4147-4F8E-ACD9-CECC26F8FDD5}" presName="rootConnector" presStyleLbl="node3" presStyleIdx="4" presStyleCnt="24"/>
      <dgm:spPr/>
    </dgm:pt>
    <dgm:pt modelId="{9E7C6BC6-022E-48E2-82BA-7C451F886312}" type="pres">
      <dgm:prSet presAssocID="{AA2E8B91-4147-4F8E-ACD9-CECC26F8FDD5}" presName="hierChild4" presStyleCnt="0"/>
      <dgm:spPr/>
    </dgm:pt>
    <dgm:pt modelId="{B31E05D8-18E7-4998-A997-0060256C4758}" type="pres">
      <dgm:prSet presAssocID="{AA2E8B91-4147-4F8E-ACD9-CECC26F8FDD5}" presName="hierChild5" presStyleCnt="0"/>
      <dgm:spPr/>
    </dgm:pt>
    <dgm:pt modelId="{176DFA49-1776-453D-BFD8-CFFCC11C5DCB}" type="pres">
      <dgm:prSet presAssocID="{77E4AD3E-BCB6-4011-9224-9A83E0F24E21}" presName="Name37" presStyleLbl="parChTrans1D3" presStyleIdx="5" presStyleCnt="24"/>
      <dgm:spPr/>
    </dgm:pt>
    <dgm:pt modelId="{B7C3EBF9-3A2A-476A-A74D-A11BE5BE05BC}" type="pres">
      <dgm:prSet presAssocID="{7B8A7126-BBD5-4154-99BA-3E9CD82339BC}" presName="hierRoot2" presStyleCnt="0">
        <dgm:presLayoutVars>
          <dgm:hierBranch val="init"/>
        </dgm:presLayoutVars>
      </dgm:prSet>
      <dgm:spPr/>
    </dgm:pt>
    <dgm:pt modelId="{F259B0ED-748F-4F31-9C78-137336EED0C3}" type="pres">
      <dgm:prSet presAssocID="{7B8A7126-BBD5-4154-99BA-3E9CD82339BC}" presName="rootComposite" presStyleCnt="0"/>
      <dgm:spPr/>
    </dgm:pt>
    <dgm:pt modelId="{1641555F-1798-4E6C-9CDA-7CE094510858}" type="pres">
      <dgm:prSet presAssocID="{7B8A7126-BBD5-4154-99BA-3E9CD82339BC}" presName="rootText" presStyleLbl="node3" presStyleIdx="5" presStyleCnt="24">
        <dgm:presLayoutVars>
          <dgm:chPref val="3"/>
        </dgm:presLayoutVars>
      </dgm:prSet>
      <dgm:spPr/>
    </dgm:pt>
    <dgm:pt modelId="{B13590F9-BE2F-42E0-B8D4-9A271604D654}" type="pres">
      <dgm:prSet presAssocID="{7B8A7126-BBD5-4154-99BA-3E9CD82339BC}" presName="rootConnector" presStyleLbl="node3" presStyleIdx="5" presStyleCnt="24"/>
      <dgm:spPr/>
    </dgm:pt>
    <dgm:pt modelId="{6CE276EE-7E79-453E-8CF5-37D249898530}" type="pres">
      <dgm:prSet presAssocID="{7B8A7126-BBD5-4154-99BA-3E9CD82339BC}" presName="hierChild4" presStyleCnt="0"/>
      <dgm:spPr/>
    </dgm:pt>
    <dgm:pt modelId="{A6BFBC77-AD09-4DF8-9AD7-918BBC3DC1F1}" type="pres">
      <dgm:prSet presAssocID="{7B8A7126-BBD5-4154-99BA-3E9CD82339BC}" presName="hierChild5" presStyleCnt="0"/>
      <dgm:spPr/>
    </dgm:pt>
    <dgm:pt modelId="{D184CDC1-ADF0-4469-B4D8-FEE7A5D62354}" type="pres">
      <dgm:prSet presAssocID="{998B0CA0-F5DA-42D0-8226-776D64F6B976}" presName="Name37" presStyleLbl="parChTrans1D3" presStyleIdx="6" presStyleCnt="24"/>
      <dgm:spPr/>
    </dgm:pt>
    <dgm:pt modelId="{A0CEC576-6887-4D52-BF3A-D0B8FB224E3E}" type="pres">
      <dgm:prSet presAssocID="{8874A8C9-D83F-483C-B65E-CDC3860114AB}" presName="hierRoot2" presStyleCnt="0">
        <dgm:presLayoutVars>
          <dgm:hierBranch val="init"/>
        </dgm:presLayoutVars>
      </dgm:prSet>
      <dgm:spPr/>
    </dgm:pt>
    <dgm:pt modelId="{B5993248-C1A1-43DA-9065-DA7DDE580416}" type="pres">
      <dgm:prSet presAssocID="{8874A8C9-D83F-483C-B65E-CDC3860114AB}" presName="rootComposite" presStyleCnt="0"/>
      <dgm:spPr/>
    </dgm:pt>
    <dgm:pt modelId="{7BA75F82-52D8-4F45-8D67-1ED04BBFF1FE}" type="pres">
      <dgm:prSet presAssocID="{8874A8C9-D83F-483C-B65E-CDC3860114AB}" presName="rootText" presStyleLbl="node3" presStyleIdx="6" presStyleCnt="24">
        <dgm:presLayoutVars>
          <dgm:chPref val="3"/>
        </dgm:presLayoutVars>
      </dgm:prSet>
      <dgm:spPr/>
    </dgm:pt>
    <dgm:pt modelId="{0986586F-5D8F-43EC-8B59-754379B65EBA}" type="pres">
      <dgm:prSet presAssocID="{8874A8C9-D83F-483C-B65E-CDC3860114AB}" presName="rootConnector" presStyleLbl="node3" presStyleIdx="6" presStyleCnt="24"/>
      <dgm:spPr/>
    </dgm:pt>
    <dgm:pt modelId="{4ACD8007-A454-43BA-A2DD-F0FD8C7E498E}" type="pres">
      <dgm:prSet presAssocID="{8874A8C9-D83F-483C-B65E-CDC3860114AB}" presName="hierChild4" presStyleCnt="0"/>
      <dgm:spPr/>
    </dgm:pt>
    <dgm:pt modelId="{C3CCE846-1FE9-41FE-8230-3200810765C4}" type="pres">
      <dgm:prSet presAssocID="{8874A8C9-D83F-483C-B65E-CDC3860114AB}" presName="hierChild5" presStyleCnt="0"/>
      <dgm:spPr/>
    </dgm:pt>
    <dgm:pt modelId="{3342F7F7-E61F-4F28-A78B-C7CA275F7CC8}" type="pres">
      <dgm:prSet presAssocID="{2D8B1DB1-B37E-49D4-8138-14E2DB75107C}" presName="Name37" presStyleLbl="parChTrans1D3" presStyleIdx="7" presStyleCnt="24"/>
      <dgm:spPr/>
    </dgm:pt>
    <dgm:pt modelId="{BA528BDF-7B5A-425C-A7C0-FECEC3D8814E}" type="pres">
      <dgm:prSet presAssocID="{AE9F37C6-67EA-4210-90B5-6F61F4DFCDAD}" presName="hierRoot2" presStyleCnt="0">
        <dgm:presLayoutVars>
          <dgm:hierBranch val="init"/>
        </dgm:presLayoutVars>
      </dgm:prSet>
      <dgm:spPr/>
    </dgm:pt>
    <dgm:pt modelId="{7C058292-F171-4289-B5A4-28A8A9D55405}" type="pres">
      <dgm:prSet presAssocID="{AE9F37C6-67EA-4210-90B5-6F61F4DFCDAD}" presName="rootComposite" presStyleCnt="0"/>
      <dgm:spPr/>
    </dgm:pt>
    <dgm:pt modelId="{3A8AA795-5576-4AC0-8C7A-BC39D4DAF94E}" type="pres">
      <dgm:prSet presAssocID="{AE9F37C6-67EA-4210-90B5-6F61F4DFCDAD}" presName="rootText" presStyleLbl="node3" presStyleIdx="7" presStyleCnt="24">
        <dgm:presLayoutVars>
          <dgm:chPref val="3"/>
        </dgm:presLayoutVars>
      </dgm:prSet>
      <dgm:spPr/>
    </dgm:pt>
    <dgm:pt modelId="{9C5FC883-52E1-40EA-A8B8-FC19D76CD419}" type="pres">
      <dgm:prSet presAssocID="{AE9F37C6-67EA-4210-90B5-6F61F4DFCDAD}" presName="rootConnector" presStyleLbl="node3" presStyleIdx="7" presStyleCnt="24"/>
      <dgm:spPr/>
    </dgm:pt>
    <dgm:pt modelId="{B3E9AC35-DA3B-4393-8393-3EBEFAFA11E5}" type="pres">
      <dgm:prSet presAssocID="{AE9F37C6-67EA-4210-90B5-6F61F4DFCDAD}" presName="hierChild4" presStyleCnt="0"/>
      <dgm:spPr/>
    </dgm:pt>
    <dgm:pt modelId="{BD222A79-70CD-48B0-924B-D996A1474EA5}" type="pres">
      <dgm:prSet presAssocID="{AE9F37C6-67EA-4210-90B5-6F61F4DFCDAD}" presName="hierChild5" presStyleCnt="0"/>
      <dgm:spPr/>
    </dgm:pt>
    <dgm:pt modelId="{A53A4D5E-865C-4B51-941C-AF32607D84C7}" type="pres">
      <dgm:prSet presAssocID="{7030E306-9EFD-4CBB-BDF8-207C1764ECA9}" presName="Name37" presStyleLbl="parChTrans1D3" presStyleIdx="8" presStyleCnt="24"/>
      <dgm:spPr/>
    </dgm:pt>
    <dgm:pt modelId="{01B585A6-C307-4E76-B3FC-2F078B04EC84}" type="pres">
      <dgm:prSet presAssocID="{7F2AD817-3E7D-4398-B37E-6C5D9E0FF85D}" presName="hierRoot2" presStyleCnt="0">
        <dgm:presLayoutVars>
          <dgm:hierBranch val="init"/>
        </dgm:presLayoutVars>
      </dgm:prSet>
      <dgm:spPr/>
    </dgm:pt>
    <dgm:pt modelId="{0F9EC9B3-21D2-407F-A18F-A8028446ED21}" type="pres">
      <dgm:prSet presAssocID="{7F2AD817-3E7D-4398-B37E-6C5D9E0FF85D}" presName="rootComposite" presStyleCnt="0"/>
      <dgm:spPr/>
    </dgm:pt>
    <dgm:pt modelId="{8BFC9B55-37E7-40B6-B5F9-C907AA4DD4A9}" type="pres">
      <dgm:prSet presAssocID="{7F2AD817-3E7D-4398-B37E-6C5D9E0FF85D}" presName="rootText" presStyleLbl="node3" presStyleIdx="8" presStyleCnt="24">
        <dgm:presLayoutVars>
          <dgm:chPref val="3"/>
        </dgm:presLayoutVars>
      </dgm:prSet>
      <dgm:spPr/>
    </dgm:pt>
    <dgm:pt modelId="{1A24F8BF-A7EA-4BF3-884F-5B2386696BE3}" type="pres">
      <dgm:prSet presAssocID="{7F2AD817-3E7D-4398-B37E-6C5D9E0FF85D}" presName="rootConnector" presStyleLbl="node3" presStyleIdx="8" presStyleCnt="24"/>
      <dgm:spPr/>
    </dgm:pt>
    <dgm:pt modelId="{B6ADEE0A-0A8F-4B74-805B-CAF6E2674C77}" type="pres">
      <dgm:prSet presAssocID="{7F2AD817-3E7D-4398-B37E-6C5D9E0FF85D}" presName="hierChild4" presStyleCnt="0"/>
      <dgm:spPr/>
    </dgm:pt>
    <dgm:pt modelId="{500DC7AF-4B92-487A-8A9E-514FF4A341A8}" type="pres">
      <dgm:prSet presAssocID="{7F2AD817-3E7D-4398-B37E-6C5D9E0FF85D}" presName="hierChild5" presStyleCnt="0"/>
      <dgm:spPr/>
    </dgm:pt>
    <dgm:pt modelId="{AB86E12A-CF1E-4A30-8A5B-AE93565CCA00}" type="pres">
      <dgm:prSet presAssocID="{9A18392A-5B0B-41D5-9A9D-AA84EC38706D}" presName="Name37" presStyleLbl="parChTrans1D3" presStyleIdx="9" presStyleCnt="24"/>
      <dgm:spPr/>
    </dgm:pt>
    <dgm:pt modelId="{CD5822C1-0FFF-4979-9B50-59ECFF3796D5}" type="pres">
      <dgm:prSet presAssocID="{CDB34AC3-0E5F-4514-B284-4AABD318D1FF}" presName="hierRoot2" presStyleCnt="0">
        <dgm:presLayoutVars>
          <dgm:hierBranch val="init"/>
        </dgm:presLayoutVars>
      </dgm:prSet>
      <dgm:spPr/>
    </dgm:pt>
    <dgm:pt modelId="{5EDC5A13-9566-4F9A-AAB5-748CB73B5FA6}" type="pres">
      <dgm:prSet presAssocID="{CDB34AC3-0E5F-4514-B284-4AABD318D1FF}" presName="rootComposite" presStyleCnt="0"/>
      <dgm:spPr/>
    </dgm:pt>
    <dgm:pt modelId="{B2693D47-C31C-4388-AFC4-7FD4F2FE3E9D}" type="pres">
      <dgm:prSet presAssocID="{CDB34AC3-0E5F-4514-B284-4AABD318D1FF}" presName="rootText" presStyleLbl="node3" presStyleIdx="9" presStyleCnt="24">
        <dgm:presLayoutVars>
          <dgm:chPref val="3"/>
        </dgm:presLayoutVars>
      </dgm:prSet>
      <dgm:spPr/>
    </dgm:pt>
    <dgm:pt modelId="{8DC291F8-D331-4B88-AC75-90401C99A69F}" type="pres">
      <dgm:prSet presAssocID="{CDB34AC3-0E5F-4514-B284-4AABD318D1FF}" presName="rootConnector" presStyleLbl="node3" presStyleIdx="9" presStyleCnt="24"/>
      <dgm:spPr/>
    </dgm:pt>
    <dgm:pt modelId="{7F2A2B37-3C53-45B0-B6E5-B7A35F8282AD}" type="pres">
      <dgm:prSet presAssocID="{CDB34AC3-0E5F-4514-B284-4AABD318D1FF}" presName="hierChild4" presStyleCnt="0"/>
      <dgm:spPr/>
    </dgm:pt>
    <dgm:pt modelId="{1167E3E5-8953-4EB9-A325-9B8CEDC22C21}" type="pres">
      <dgm:prSet presAssocID="{CDB34AC3-0E5F-4514-B284-4AABD318D1FF}" presName="hierChild5" presStyleCnt="0"/>
      <dgm:spPr/>
    </dgm:pt>
    <dgm:pt modelId="{722F634A-4F97-4BE2-9CE6-819CDD612FA4}" type="pres">
      <dgm:prSet presAssocID="{B9C8A119-6C05-40B3-A78D-1A54C3E14583}" presName="hierChild5" presStyleCnt="0"/>
      <dgm:spPr/>
    </dgm:pt>
    <dgm:pt modelId="{1D6D11F5-4ADB-4440-8862-A49A0ED3C004}" type="pres">
      <dgm:prSet presAssocID="{B2459F28-872F-48B7-8A2B-F4E363D5C3B2}" presName="Name37" presStyleLbl="parChTrans1D2" presStyleIdx="2" presStyleCnt="5"/>
      <dgm:spPr/>
    </dgm:pt>
    <dgm:pt modelId="{D35C7483-5F91-44C7-8360-61A846AF1AF0}" type="pres">
      <dgm:prSet presAssocID="{3B21E59D-A99C-4D86-9EFB-C7192D1E9C56}" presName="hierRoot2" presStyleCnt="0">
        <dgm:presLayoutVars>
          <dgm:hierBranch val="init"/>
        </dgm:presLayoutVars>
      </dgm:prSet>
      <dgm:spPr/>
    </dgm:pt>
    <dgm:pt modelId="{E15057CD-895D-4312-81FA-492F8426136C}" type="pres">
      <dgm:prSet presAssocID="{3B21E59D-A99C-4D86-9EFB-C7192D1E9C56}" presName="rootComposite" presStyleCnt="0"/>
      <dgm:spPr/>
    </dgm:pt>
    <dgm:pt modelId="{BB360EF0-5C4C-47E0-ABEF-7103F5A31FAE}" type="pres">
      <dgm:prSet presAssocID="{3B21E59D-A99C-4D86-9EFB-C7192D1E9C56}" presName="rootText" presStyleLbl="node2" presStyleIdx="2" presStyleCnt="5">
        <dgm:presLayoutVars>
          <dgm:chPref val="3"/>
        </dgm:presLayoutVars>
      </dgm:prSet>
      <dgm:spPr/>
    </dgm:pt>
    <dgm:pt modelId="{3754E966-0975-4C15-8029-CC6D393D5EDE}" type="pres">
      <dgm:prSet presAssocID="{3B21E59D-A99C-4D86-9EFB-C7192D1E9C56}" presName="rootConnector" presStyleLbl="node2" presStyleIdx="2" presStyleCnt="5"/>
      <dgm:spPr/>
    </dgm:pt>
    <dgm:pt modelId="{61C06C0C-125A-467A-A396-BC873A4254BD}" type="pres">
      <dgm:prSet presAssocID="{3B21E59D-A99C-4D86-9EFB-C7192D1E9C56}" presName="hierChild4" presStyleCnt="0"/>
      <dgm:spPr/>
    </dgm:pt>
    <dgm:pt modelId="{B45060A4-E84B-490B-9F70-A165F2BEE97B}" type="pres">
      <dgm:prSet presAssocID="{2673B3C0-DE0A-46EA-936C-53C2661CCFCF}" presName="Name37" presStyleLbl="parChTrans1D3" presStyleIdx="10" presStyleCnt="24"/>
      <dgm:spPr/>
    </dgm:pt>
    <dgm:pt modelId="{6A0C3AB6-EA68-4B1F-B73A-96BA3691C599}" type="pres">
      <dgm:prSet presAssocID="{6EEDB2B4-DFF0-4FE0-9929-FD602AE3289B}" presName="hierRoot2" presStyleCnt="0">
        <dgm:presLayoutVars>
          <dgm:hierBranch val="init"/>
        </dgm:presLayoutVars>
      </dgm:prSet>
      <dgm:spPr/>
    </dgm:pt>
    <dgm:pt modelId="{FC47BD98-BB02-4022-BFE3-C1622E388E82}" type="pres">
      <dgm:prSet presAssocID="{6EEDB2B4-DFF0-4FE0-9929-FD602AE3289B}" presName="rootComposite" presStyleCnt="0"/>
      <dgm:spPr/>
    </dgm:pt>
    <dgm:pt modelId="{2BE59407-794A-4922-A4CA-038ADF5D1DC9}" type="pres">
      <dgm:prSet presAssocID="{6EEDB2B4-DFF0-4FE0-9929-FD602AE3289B}" presName="rootText" presStyleLbl="node3" presStyleIdx="10" presStyleCnt="24">
        <dgm:presLayoutVars>
          <dgm:chPref val="3"/>
        </dgm:presLayoutVars>
      </dgm:prSet>
      <dgm:spPr/>
    </dgm:pt>
    <dgm:pt modelId="{A45D6F0B-0A74-4B28-957D-64823316AFE9}" type="pres">
      <dgm:prSet presAssocID="{6EEDB2B4-DFF0-4FE0-9929-FD602AE3289B}" presName="rootConnector" presStyleLbl="node3" presStyleIdx="10" presStyleCnt="24"/>
      <dgm:spPr/>
    </dgm:pt>
    <dgm:pt modelId="{8C52E525-7090-4008-8A4C-CBC33080F4D7}" type="pres">
      <dgm:prSet presAssocID="{6EEDB2B4-DFF0-4FE0-9929-FD602AE3289B}" presName="hierChild4" presStyleCnt="0"/>
      <dgm:spPr/>
    </dgm:pt>
    <dgm:pt modelId="{1A2FE866-6A10-4116-9C1B-3ECD8626F393}" type="pres">
      <dgm:prSet presAssocID="{6EEDB2B4-DFF0-4FE0-9929-FD602AE3289B}" presName="hierChild5" presStyleCnt="0"/>
      <dgm:spPr/>
    </dgm:pt>
    <dgm:pt modelId="{D4FBAC4E-0CA1-4BA2-99AB-3053A1065ED5}" type="pres">
      <dgm:prSet presAssocID="{AE2701F7-6108-4255-ACDF-BF17E31237A5}" presName="Name37" presStyleLbl="parChTrans1D3" presStyleIdx="11" presStyleCnt="24"/>
      <dgm:spPr/>
    </dgm:pt>
    <dgm:pt modelId="{B774680F-947E-49FF-BDD2-1B1549E2BA8E}" type="pres">
      <dgm:prSet presAssocID="{1897C39B-39EA-4750-A859-6D19C115E7EE}" presName="hierRoot2" presStyleCnt="0">
        <dgm:presLayoutVars>
          <dgm:hierBranch val="init"/>
        </dgm:presLayoutVars>
      </dgm:prSet>
      <dgm:spPr/>
    </dgm:pt>
    <dgm:pt modelId="{1BDD0A2C-75D9-499E-8B0E-B491CC86D40F}" type="pres">
      <dgm:prSet presAssocID="{1897C39B-39EA-4750-A859-6D19C115E7EE}" presName="rootComposite" presStyleCnt="0"/>
      <dgm:spPr/>
    </dgm:pt>
    <dgm:pt modelId="{5EDD7B35-A5F8-4754-AB1B-7F06B59DA9FB}" type="pres">
      <dgm:prSet presAssocID="{1897C39B-39EA-4750-A859-6D19C115E7EE}" presName="rootText" presStyleLbl="node3" presStyleIdx="11" presStyleCnt="24">
        <dgm:presLayoutVars>
          <dgm:chPref val="3"/>
        </dgm:presLayoutVars>
      </dgm:prSet>
      <dgm:spPr/>
    </dgm:pt>
    <dgm:pt modelId="{B82D7A82-4C80-4CF9-A7D9-4CD27529FD20}" type="pres">
      <dgm:prSet presAssocID="{1897C39B-39EA-4750-A859-6D19C115E7EE}" presName="rootConnector" presStyleLbl="node3" presStyleIdx="11" presStyleCnt="24"/>
      <dgm:spPr/>
    </dgm:pt>
    <dgm:pt modelId="{0934CC0A-0355-4D01-BBAB-A23B702E63B4}" type="pres">
      <dgm:prSet presAssocID="{1897C39B-39EA-4750-A859-6D19C115E7EE}" presName="hierChild4" presStyleCnt="0"/>
      <dgm:spPr/>
    </dgm:pt>
    <dgm:pt modelId="{5ED5BE4F-BDA3-415C-ACAF-F2F517F75720}" type="pres">
      <dgm:prSet presAssocID="{1897C39B-39EA-4750-A859-6D19C115E7EE}" presName="hierChild5" presStyleCnt="0"/>
      <dgm:spPr/>
    </dgm:pt>
    <dgm:pt modelId="{69ED57D0-F8D3-4758-93C3-2FC01E68E44C}" type="pres">
      <dgm:prSet presAssocID="{5A072BF7-0E69-4186-A976-96B6D7D43FD5}" presName="Name37" presStyleLbl="parChTrans1D3" presStyleIdx="12" presStyleCnt="24"/>
      <dgm:spPr/>
    </dgm:pt>
    <dgm:pt modelId="{662B7288-B71F-4131-A563-A57BBE4B206A}" type="pres">
      <dgm:prSet presAssocID="{85727BC1-F28D-4B62-9D75-A4183D198A7A}" presName="hierRoot2" presStyleCnt="0">
        <dgm:presLayoutVars>
          <dgm:hierBranch val="init"/>
        </dgm:presLayoutVars>
      </dgm:prSet>
      <dgm:spPr/>
    </dgm:pt>
    <dgm:pt modelId="{B0DFD495-E8A3-44DC-B055-48F70A702F8D}" type="pres">
      <dgm:prSet presAssocID="{85727BC1-F28D-4B62-9D75-A4183D198A7A}" presName="rootComposite" presStyleCnt="0"/>
      <dgm:spPr/>
    </dgm:pt>
    <dgm:pt modelId="{6905B56F-1246-489D-A74E-20A0031CCBAA}" type="pres">
      <dgm:prSet presAssocID="{85727BC1-F28D-4B62-9D75-A4183D198A7A}" presName="rootText" presStyleLbl="node3" presStyleIdx="12" presStyleCnt="24">
        <dgm:presLayoutVars>
          <dgm:chPref val="3"/>
        </dgm:presLayoutVars>
      </dgm:prSet>
      <dgm:spPr/>
    </dgm:pt>
    <dgm:pt modelId="{AC7D378F-6332-4E84-B1CA-984D531D829C}" type="pres">
      <dgm:prSet presAssocID="{85727BC1-F28D-4B62-9D75-A4183D198A7A}" presName="rootConnector" presStyleLbl="node3" presStyleIdx="12" presStyleCnt="24"/>
      <dgm:spPr/>
    </dgm:pt>
    <dgm:pt modelId="{2DAA45E2-46A2-47A6-B9AC-D79C60BBF2E0}" type="pres">
      <dgm:prSet presAssocID="{85727BC1-F28D-4B62-9D75-A4183D198A7A}" presName="hierChild4" presStyleCnt="0"/>
      <dgm:spPr/>
    </dgm:pt>
    <dgm:pt modelId="{BED92BCE-250A-4B22-B227-D5CC464D8913}" type="pres">
      <dgm:prSet presAssocID="{85727BC1-F28D-4B62-9D75-A4183D198A7A}" presName="hierChild5" presStyleCnt="0"/>
      <dgm:spPr/>
    </dgm:pt>
    <dgm:pt modelId="{98740905-8CA8-453E-B548-43692FD9DAF0}" type="pres">
      <dgm:prSet presAssocID="{5E8DEA7B-6A0B-4F92-816F-7A4A68B3E31E}" presName="Name37" presStyleLbl="parChTrans1D3" presStyleIdx="13" presStyleCnt="24"/>
      <dgm:spPr/>
    </dgm:pt>
    <dgm:pt modelId="{2B90E789-1AE8-4A58-BDD9-2DF67E89C784}" type="pres">
      <dgm:prSet presAssocID="{F9DD5758-7DB9-4923-BB90-6550701B2B99}" presName="hierRoot2" presStyleCnt="0">
        <dgm:presLayoutVars>
          <dgm:hierBranch val="init"/>
        </dgm:presLayoutVars>
      </dgm:prSet>
      <dgm:spPr/>
    </dgm:pt>
    <dgm:pt modelId="{17E72314-DBBB-43F5-A6E0-2412288BDDA3}" type="pres">
      <dgm:prSet presAssocID="{F9DD5758-7DB9-4923-BB90-6550701B2B99}" presName="rootComposite" presStyleCnt="0"/>
      <dgm:spPr/>
    </dgm:pt>
    <dgm:pt modelId="{3C87B930-397C-459C-8077-EC020D60A3D0}" type="pres">
      <dgm:prSet presAssocID="{F9DD5758-7DB9-4923-BB90-6550701B2B99}" presName="rootText" presStyleLbl="node3" presStyleIdx="13" presStyleCnt="24">
        <dgm:presLayoutVars>
          <dgm:chPref val="3"/>
        </dgm:presLayoutVars>
      </dgm:prSet>
      <dgm:spPr/>
    </dgm:pt>
    <dgm:pt modelId="{2774544E-CEF6-4F56-AB78-A8188F1A5F74}" type="pres">
      <dgm:prSet presAssocID="{F9DD5758-7DB9-4923-BB90-6550701B2B99}" presName="rootConnector" presStyleLbl="node3" presStyleIdx="13" presStyleCnt="24"/>
      <dgm:spPr/>
    </dgm:pt>
    <dgm:pt modelId="{F908AC9E-EA2F-4EF5-89C3-E2BA6BAF3268}" type="pres">
      <dgm:prSet presAssocID="{F9DD5758-7DB9-4923-BB90-6550701B2B99}" presName="hierChild4" presStyleCnt="0"/>
      <dgm:spPr/>
    </dgm:pt>
    <dgm:pt modelId="{1BC4034B-71D2-4098-8FFF-02C9FA36EDE2}" type="pres">
      <dgm:prSet presAssocID="{AA9DB20F-3081-4532-B9B5-9E45B0467A67}" presName="Name37" presStyleLbl="parChTrans1D4" presStyleIdx="0" presStyleCnt="10"/>
      <dgm:spPr/>
    </dgm:pt>
    <dgm:pt modelId="{EA1857DD-9D5B-4A32-B2EA-CEDF7A710A78}" type="pres">
      <dgm:prSet presAssocID="{1638C38A-997F-4ACE-8B3B-50197862D496}" presName="hierRoot2" presStyleCnt="0">
        <dgm:presLayoutVars>
          <dgm:hierBranch val="init"/>
        </dgm:presLayoutVars>
      </dgm:prSet>
      <dgm:spPr/>
    </dgm:pt>
    <dgm:pt modelId="{034E66F0-139E-43BB-96F5-FCA5CCAAB1BF}" type="pres">
      <dgm:prSet presAssocID="{1638C38A-997F-4ACE-8B3B-50197862D496}" presName="rootComposite" presStyleCnt="0"/>
      <dgm:spPr/>
    </dgm:pt>
    <dgm:pt modelId="{C290CD44-D51A-4DFC-884B-785F017EA637}" type="pres">
      <dgm:prSet presAssocID="{1638C38A-997F-4ACE-8B3B-50197862D496}" presName="rootText" presStyleLbl="node4" presStyleIdx="0" presStyleCnt="10">
        <dgm:presLayoutVars>
          <dgm:chPref val="3"/>
        </dgm:presLayoutVars>
      </dgm:prSet>
      <dgm:spPr/>
    </dgm:pt>
    <dgm:pt modelId="{E951791C-0C0C-470D-94B2-6B5CB7ED4516}" type="pres">
      <dgm:prSet presAssocID="{1638C38A-997F-4ACE-8B3B-50197862D496}" presName="rootConnector" presStyleLbl="node4" presStyleIdx="0" presStyleCnt="10"/>
      <dgm:spPr/>
    </dgm:pt>
    <dgm:pt modelId="{D8EFCECD-CD2C-48D3-B014-DC5B03699987}" type="pres">
      <dgm:prSet presAssocID="{1638C38A-997F-4ACE-8B3B-50197862D496}" presName="hierChild4" presStyleCnt="0"/>
      <dgm:spPr/>
    </dgm:pt>
    <dgm:pt modelId="{F69828E5-4C42-442A-BE0C-0863E8C9C4B7}" type="pres">
      <dgm:prSet presAssocID="{1638C38A-997F-4ACE-8B3B-50197862D496}" presName="hierChild5" presStyleCnt="0"/>
      <dgm:spPr/>
    </dgm:pt>
    <dgm:pt modelId="{D8CDD8BC-DC34-4AC7-8415-29675B922449}" type="pres">
      <dgm:prSet presAssocID="{EDB89B8F-0008-4F1D-A029-72F6F117876E}" presName="Name37" presStyleLbl="parChTrans1D4" presStyleIdx="1" presStyleCnt="10"/>
      <dgm:spPr/>
    </dgm:pt>
    <dgm:pt modelId="{C858E099-4090-46FA-A579-B8C529409A18}" type="pres">
      <dgm:prSet presAssocID="{DB19B4A7-5542-445C-93FA-76B22C842B0D}" presName="hierRoot2" presStyleCnt="0">
        <dgm:presLayoutVars>
          <dgm:hierBranch val="init"/>
        </dgm:presLayoutVars>
      </dgm:prSet>
      <dgm:spPr/>
    </dgm:pt>
    <dgm:pt modelId="{617BA7FC-9D50-4A26-AE2C-15DF28E1869F}" type="pres">
      <dgm:prSet presAssocID="{DB19B4A7-5542-445C-93FA-76B22C842B0D}" presName="rootComposite" presStyleCnt="0"/>
      <dgm:spPr/>
    </dgm:pt>
    <dgm:pt modelId="{3BB90B8B-698A-4073-B20B-D2E738E47C14}" type="pres">
      <dgm:prSet presAssocID="{DB19B4A7-5542-445C-93FA-76B22C842B0D}" presName="rootText" presStyleLbl="node4" presStyleIdx="1" presStyleCnt="10">
        <dgm:presLayoutVars>
          <dgm:chPref val="3"/>
        </dgm:presLayoutVars>
      </dgm:prSet>
      <dgm:spPr/>
    </dgm:pt>
    <dgm:pt modelId="{57D44EAD-1D05-4A13-B8A0-0254D3286321}" type="pres">
      <dgm:prSet presAssocID="{DB19B4A7-5542-445C-93FA-76B22C842B0D}" presName="rootConnector" presStyleLbl="node4" presStyleIdx="1" presStyleCnt="10"/>
      <dgm:spPr/>
    </dgm:pt>
    <dgm:pt modelId="{BA3761C4-9ADE-4515-A21B-2ECF59B135EA}" type="pres">
      <dgm:prSet presAssocID="{DB19B4A7-5542-445C-93FA-76B22C842B0D}" presName="hierChild4" presStyleCnt="0"/>
      <dgm:spPr/>
    </dgm:pt>
    <dgm:pt modelId="{7D1227E6-7370-4A66-AC81-B173DFD4E30A}" type="pres">
      <dgm:prSet presAssocID="{DB19B4A7-5542-445C-93FA-76B22C842B0D}" presName="hierChild5" presStyleCnt="0"/>
      <dgm:spPr/>
    </dgm:pt>
    <dgm:pt modelId="{0AB6F4FF-95D7-4F0E-853B-ACC90982AD67}" type="pres">
      <dgm:prSet presAssocID="{F9DD5758-7DB9-4923-BB90-6550701B2B99}" presName="hierChild5" presStyleCnt="0"/>
      <dgm:spPr/>
    </dgm:pt>
    <dgm:pt modelId="{2E2A02D8-530B-4AEC-9914-AEA900164315}" type="pres">
      <dgm:prSet presAssocID="{3B21E59D-A99C-4D86-9EFB-C7192D1E9C56}" presName="hierChild5" presStyleCnt="0"/>
      <dgm:spPr/>
    </dgm:pt>
    <dgm:pt modelId="{7958B7EC-6B10-4168-9E8A-4F00E3625D66}" type="pres">
      <dgm:prSet presAssocID="{D3760781-6148-4291-ACAF-969345969866}" presName="Name37" presStyleLbl="parChTrans1D2" presStyleIdx="3" presStyleCnt="5"/>
      <dgm:spPr/>
    </dgm:pt>
    <dgm:pt modelId="{C46A1427-EDD3-4AD3-9A91-60F1F3C35926}" type="pres">
      <dgm:prSet presAssocID="{816BB418-6DF0-4E0A-A70B-57AE5F749B99}" presName="hierRoot2" presStyleCnt="0">
        <dgm:presLayoutVars>
          <dgm:hierBranch val="init"/>
        </dgm:presLayoutVars>
      </dgm:prSet>
      <dgm:spPr/>
    </dgm:pt>
    <dgm:pt modelId="{B88B3A98-8C27-44FC-9038-39C6C485D6F3}" type="pres">
      <dgm:prSet presAssocID="{816BB418-6DF0-4E0A-A70B-57AE5F749B99}" presName="rootComposite" presStyleCnt="0"/>
      <dgm:spPr/>
    </dgm:pt>
    <dgm:pt modelId="{2B6C0835-87E9-4CF9-98D6-D03F967FEBF6}" type="pres">
      <dgm:prSet presAssocID="{816BB418-6DF0-4E0A-A70B-57AE5F749B99}" presName="rootText" presStyleLbl="node2" presStyleIdx="3" presStyleCnt="5">
        <dgm:presLayoutVars>
          <dgm:chPref val="3"/>
        </dgm:presLayoutVars>
      </dgm:prSet>
      <dgm:spPr/>
    </dgm:pt>
    <dgm:pt modelId="{855D0ABB-4A15-4085-B742-05F0636BE5B3}" type="pres">
      <dgm:prSet presAssocID="{816BB418-6DF0-4E0A-A70B-57AE5F749B99}" presName="rootConnector" presStyleLbl="node2" presStyleIdx="3" presStyleCnt="5"/>
      <dgm:spPr/>
    </dgm:pt>
    <dgm:pt modelId="{4F9B4CF2-766F-460B-9A9E-B021824841EE}" type="pres">
      <dgm:prSet presAssocID="{816BB418-6DF0-4E0A-A70B-57AE5F749B99}" presName="hierChild4" presStyleCnt="0"/>
      <dgm:spPr/>
    </dgm:pt>
    <dgm:pt modelId="{DEFF7798-797E-4DD9-9DC6-E9016C2DE00F}" type="pres">
      <dgm:prSet presAssocID="{3404E0BB-0C87-437E-9E09-B2393CAF1FF7}" presName="Name37" presStyleLbl="parChTrans1D3" presStyleIdx="14" presStyleCnt="24"/>
      <dgm:spPr/>
    </dgm:pt>
    <dgm:pt modelId="{86B505A1-B548-41FC-8086-6E4BA67D8D57}" type="pres">
      <dgm:prSet presAssocID="{6932E0E4-8DB7-4B9D-B1D8-D59634DF0911}" presName="hierRoot2" presStyleCnt="0">
        <dgm:presLayoutVars>
          <dgm:hierBranch val="init"/>
        </dgm:presLayoutVars>
      </dgm:prSet>
      <dgm:spPr/>
    </dgm:pt>
    <dgm:pt modelId="{A80B79C3-1F62-4B5D-AC50-24C6363D8C4D}" type="pres">
      <dgm:prSet presAssocID="{6932E0E4-8DB7-4B9D-B1D8-D59634DF0911}" presName="rootComposite" presStyleCnt="0"/>
      <dgm:spPr/>
    </dgm:pt>
    <dgm:pt modelId="{03D557D6-06A9-477B-B814-E469985EC4CD}" type="pres">
      <dgm:prSet presAssocID="{6932E0E4-8DB7-4B9D-B1D8-D59634DF0911}" presName="rootText" presStyleLbl="node3" presStyleIdx="14" presStyleCnt="24">
        <dgm:presLayoutVars>
          <dgm:chPref val="3"/>
        </dgm:presLayoutVars>
      </dgm:prSet>
      <dgm:spPr/>
    </dgm:pt>
    <dgm:pt modelId="{F5F6E112-216B-4A1C-8DAE-48C6770C9C7C}" type="pres">
      <dgm:prSet presAssocID="{6932E0E4-8DB7-4B9D-B1D8-D59634DF0911}" presName="rootConnector" presStyleLbl="node3" presStyleIdx="14" presStyleCnt="24"/>
      <dgm:spPr/>
    </dgm:pt>
    <dgm:pt modelId="{A0CFBD3E-BFA8-4D07-A9E0-E92A1FEE60C2}" type="pres">
      <dgm:prSet presAssocID="{6932E0E4-8DB7-4B9D-B1D8-D59634DF0911}" presName="hierChild4" presStyleCnt="0"/>
      <dgm:spPr/>
    </dgm:pt>
    <dgm:pt modelId="{2B6483F9-8DC2-41DC-BB5D-EB25CE03E736}" type="pres">
      <dgm:prSet presAssocID="{04B602B1-8C20-4E0C-B727-319319F291EB}" presName="Name37" presStyleLbl="parChTrans1D4" presStyleIdx="2" presStyleCnt="10"/>
      <dgm:spPr/>
    </dgm:pt>
    <dgm:pt modelId="{B73E4534-734B-48FF-B43C-40D70231C3DD}" type="pres">
      <dgm:prSet presAssocID="{BE18B27A-C5EA-4B80-BCEE-FB818E05C4DF}" presName="hierRoot2" presStyleCnt="0">
        <dgm:presLayoutVars>
          <dgm:hierBranch val="init"/>
        </dgm:presLayoutVars>
      </dgm:prSet>
      <dgm:spPr/>
    </dgm:pt>
    <dgm:pt modelId="{FCC2FF9D-C43C-4FD5-84BB-953C897A0E8A}" type="pres">
      <dgm:prSet presAssocID="{BE18B27A-C5EA-4B80-BCEE-FB818E05C4DF}" presName="rootComposite" presStyleCnt="0"/>
      <dgm:spPr/>
    </dgm:pt>
    <dgm:pt modelId="{FFF17D60-7505-457E-B918-6C33E629AF84}" type="pres">
      <dgm:prSet presAssocID="{BE18B27A-C5EA-4B80-BCEE-FB818E05C4DF}" presName="rootText" presStyleLbl="node4" presStyleIdx="2" presStyleCnt="10">
        <dgm:presLayoutVars>
          <dgm:chPref val="3"/>
        </dgm:presLayoutVars>
      </dgm:prSet>
      <dgm:spPr/>
    </dgm:pt>
    <dgm:pt modelId="{A31E7C23-171F-4608-905C-8C9B76DD7D4E}" type="pres">
      <dgm:prSet presAssocID="{BE18B27A-C5EA-4B80-BCEE-FB818E05C4DF}" presName="rootConnector" presStyleLbl="node4" presStyleIdx="2" presStyleCnt="10"/>
      <dgm:spPr/>
    </dgm:pt>
    <dgm:pt modelId="{B90514B3-AB8B-4620-8336-2DEB27F1FC3B}" type="pres">
      <dgm:prSet presAssocID="{BE18B27A-C5EA-4B80-BCEE-FB818E05C4DF}" presName="hierChild4" presStyleCnt="0"/>
      <dgm:spPr/>
    </dgm:pt>
    <dgm:pt modelId="{907CE1EC-9FF8-4436-806A-AEF1956B2906}" type="pres">
      <dgm:prSet presAssocID="{BE18B27A-C5EA-4B80-BCEE-FB818E05C4DF}" presName="hierChild5" presStyleCnt="0"/>
      <dgm:spPr/>
    </dgm:pt>
    <dgm:pt modelId="{0DFCCF20-E73E-4DF8-9B48-958A5DC7D0A1}" type="pres">
      <dgm:prSet presAssocID="{AE1BEA39-1886-4E8D-9440-8E1B25CA96C8}" presName="Name37" presStyleLbl="parChTrans1D4" presStyleIdx="3" presStyleCnt="10"/>
      <dgm:spPr/>
    </dgm:pt>
    <dgm:pt modelId="{869AAFB4-6226-43D5-9C27-2B24E2BDBB71}" type="pres">
      <dgm:prSet presAssocID="{F4EE667A-5F2F-4809-AA0B-F2C92AEDC932}" presName="hierRoot2" presStyleCnt="0">
        <dgm:presLayoutVars>
          <dgm:hierBranch val="init"/>
        </dgm:presLayoutVars>
      </dgm:prSet>
      <dgm:spPr/>
    </dgm:pt>
    <dgm:pt modelId="{637A2363-C63C-4856-96CF-7BB78576AC7A}" type="pres">
      <dgm:prSet presAssocID="{F4EE667A-5F2F-4809-AA0B-F2C92AEDC932}" presName="rootComposite" presStyleCnt="0"/>
      <dgm:spPr/>
    </dgm:pt>
    <dgm:pt modelId="{70369B0F-D543-4B4A-8247-FCC3840E5289}" type="pres">
      <dgm:prSet presAssocID="{F4EE667A-5F2F-4809-AA0B-F2C92AEDC932}" presName="rootText" presStyleLbl="node4" presStyleIdx="3" presStyleCnt="10">
        <dgm:presLayoutVars>
          <dgm:chPref val="3"/>
        </dgm:presLayoutVars>
      </dgm:prSet>
      <dgm:spPr/>
    </dgm:pt>
    <dgm:pt modelId="{E3AC3D12-0710-42BD-83E9-B0E42BB5C440}" type="pres">
      <dgm:prSet presAssocID="{F4EE667A-5F2F-4809-AA0B-F2C92AEDC932}" presName="rootConnector" presStyleLbl="node4" presStyleIdx="3" presStyleCnt="10"/>
      <dgm:spPr/>
    </dgm:pt>
    <dgm:pt modelId="{52FCF2A8-30B4-42DE-8EB3-9B0C70055096}" type="pres">
      <dgm:prSet presAssocID="{F4EE667A-5F2F-4809-AA0B-F2C92AEDC932}" presName="hierChild4" presStyleCnt="0"/>
      <dgm:spPr/>
    </dgm:pt>
    <dgm:pt modelId="{85A4F6C2-6121-41F3-88BA-209BFCB05C84}" type="pres">
      <dgm:prSet presAssocID="{F4EE667A-5F2F-4809-AA0B-F2C92AEDC932}" presName="hierChild5" presStyleCnt="0"/>
      <dgm:spPr/>
    </dgm:pt>
    <dgm:pt modelId="{ACE0F89B-4711-42BB-AF9D-CD9C0F535B90}" type="pres">
      <dgm:prSet presAssocID="{58CA5E22-5C88-41E2-ABD4-CF004BDA5B21}" presName="Name37" presStyleLbl="parChTrans1D4" presStyleIdx="4" presStyleCnt="10"/>
      <dgm:spPr/>
    </dgm:pt>
    <dgm:pt modelId="{6AAB82D9-9CF3-4986-BB73-58CCCF4EB016}" type="pres">
      <dgm:prSet presAssocID="{FD961910-C71E-440C-A66E-96583C1CC928}" presName="hierRoot2" presStyleCnt="0">
        <dgm:presLayoutVars>
          <dgm:hierBranch val="init"/>
        </dgm:presLayoutVars>
      </dgm:prSet>
      <dgm:spPr/>
    </dgm:pt>
    <dgm:pt modelId="{6DAFFE1B-82FF-42EA-BB16-FA3E3BEB27E4}" type="pres">
      <dgm:prSet presAssocID="{FD961910-C71E-440C-A66E-96583C1CC928}" presName="rootComposite" presStyleCnt="0"/>
      <dgm:spPr/>
    </dgm:pt>
    <dgm:pt modelId="{43172323-1A1E-477C-B22A-6658C21B5E3A}" type="pres">
      <dgm:prSet presAssocID="{FD961910-C71E-440C-A66E-96583C1CC928}" presName="rootText" presStyleLbl="node4" presStyleIdx="4" presStyleCnt="10">
        <dgm:presLayoutVars>
          <dgm:chPref val="3"/>
        </dgm:presLayoutVars>
      </dgm:prSet>
      <dgm:spPr/>
    </dgm:pt>
    <dgm:pt modelId="{C62413C5-D12D-40D1-9CD9-87F3A8F2170C}" type="pres">
      <dgm:prSet presAssocID="{FD961910-C71E-440C-A66E-96583C1CC928}" presName="rootConnector" presStyleLbl="node4" presStyleIdx="4" presStyleCnt="10"/>
      <dgm:spPr/>
    </dgm:pt>
    <dgm:pt modelId="{2AEA6BAD-55C7-4E99-8307-827B9F7A28FA}" type="pres">
      <dgm:prSet presAssocID="{FD961910-C71E-440C-A66E-96583C1CC928}" presName="hierChild4" presStyleCnt="0"/>
      <dgm:spPr/>
    </dgm:pt>
    <dgm:pt modelId="{DD384F4A-7387-4DD2-AE6C-9B5F413813C5}" type="pres">
      <dgm:prSet presAssocID="{FD961910-C71E-440C-A66E-96583C1CC928}" presName="hierChild5" presStyleCnt="0"/>
      <dgm:spPr/>
    </dgm:pt>
    <dgm:pt modelId="{2CEED032-55B7-4B2F-AC82-779BBE2FABF1}" type="pres">
      <dgm:prSet presAssocID="{191A986A-5C4A-4F1F-B2FD-58E95A7A221B}" presName="Name37" presStyleLbl="parChTrans1D4" presStyleIdx="5" presStyleCnt="10"/>
      <dgm:spPr/>
    </dgm:pt>
    <dgm:pt modelId="{3D61C0AC-235A-462D-9F82-4CB3C2DF3054}" type="pres">
      <dgm:prSet presAssocID="{68AA5246-77EF-4921-84A7-5FF2E6314B65}" presName="hierRoot2" presStyleCnt="0">
        <dgm:presLayoutVars>
          <dgm:hierBranch val="init"/>
        </dgm:presLayoutVars>
      </dgm:prSet>
      <dgm:spPr/>
    </dgm:pt>
    <dgm:pt modelId="{190FEB89-8FAA-4A94-97CA-52BED128866C}" type="pres">
      <dgm:prSet presAssocID="{68AA5246-77EF-4921-84A7-5FF2E6314B65}" presName="rootComposite" presStyleCnt="0"/>
      <dgm:spPr/>
    </dgm:pt>
    <dgm:pt modelId="{00BA6D43-3C12-4DB2-BB9E-33538D71F21A}" type="pres">
      <dgm:prSet presAssocID="{68AA5246-77EF-4921-84A7-5FF2E6314B65}" presName="rootText" presStyleLbl="node4" presStyleIdx="5" presStyleCnt="10">
        <dgm:presLayoutVars>
          <dgm:chPref val="3"/>
        </dgm:presLayoutVars>
      </dgm:prSet>
      <dgm:spPr/>
    </dgm:pt>
    <dgm:pt modelId="{E0EF60AE-206F-4702-B5E9-EF4DAC18606A}" type="pres">
      <dgm:prSet presAssocID="{68AA5246-77EF-4921-84A7-5FF2E6314B65}" presName="rootConnector" presStyleLbl="node4" presStyleIdx="5" presStyleCnt="10"/>
      <dgm:spPr/>
    </dgm:pt>
    <dgm:pt modelId="{48C36858-C7FC-45B6-ADAA-2A67C6FFDFFA}" type="pres">
      <dgm:prSet presAssocID="{68AA5246-77EF-4921-84A7-5FF2E6314B65}" presName="hierChild4" presStyleCnt="0"/>
      <dgm:spPr/>
    </dgm:pt>
    <dgm:pt modelId="{F93DA656-5A4D-4D83-B52D-6D136B0A1748}" type="pres">
      <dgm:prSet presAssocID="{68AA5246-77EF-4921-84A7-5FF2E6314B65}" presName="hierChild5" presStyleCnt="0"/>
      <dgm:spPr/>
    </dgm:pt>
    <dgm:pt modelId="{6CBF44B7-C9CE-4617-8146-04D8EE699462}" type="pres">
      <dgm:prSet presAssocID="{6932E0E4-8DB7-4B9D-B1D8-D59634DF0911}" presName="hierChild5" presStyleCnt="0"/>
      <dgm:spPr/>
    </dgm:pt>
    <dgm:pt modelId="{649E4155-B322-43C1-8750-1E49C8204904}" type="pres">
      <dgm:prSet presAssocID="{5D9158BE-BAE6-4FB9-97E4-C1CFE30A47FB}" presName="Name37" presStyleLbl="parChTrans1D3" presStyleIdx="15" presStyleCnt="24"/>
      <dgm:spPr/>
    </dgm:pt>
    <dgm:pt modelId="{91E22E4A-A472-4A0E-B048-67C4CE5EB3F2}" type="pres">
      <dgm:prSet presAssocID="{D99A1292-FB45-4D9A-B221-5A053EA4597D}" presName="hierRoot2" presStyleCnt="0">
        <dgm:presLayoutVars>
          <dgm:hierBranch val="init"/>
        </dgm:presLayoutVars>
      </dgm:prSet>
      <dgm:spPr/>
    </dgm:pt>
    <dgm:pt modelId="{4A48539C-04C3-4E6C-B264-BFF4CF8D37EE}" type="pres">
      <dgm:prSet presAssocID="{D99A1292-FB45-4D9A-B221-5A053EA4597D}" presName="rootComposite" presStyleCnt="0"/>
      <dgm:spPr/>
    </dgm:pt>
    <dgm:pt modelId="{BC6A285D-8A9A-4B9D-97E1-7B0832A6846B}" type="pres">
      <dgm:prSet presAssocID="{D99A1292-FB45-4D9A-B221-5A053EA4597D}" presName="rootText" presStyleLbl="node3" presStyleIdx="15" presStyleCnt="24">
        <dgm:presLayoutVars>
          <dgm:chPref val="3"/>
        </dgm:presLayoutVars>
      </dgm:prSet>
      <dgm:spPr/>
    </dgm:pt>
    <dgm:pt modelId="{3801C811-1B72-47A8-8376-9A3965B970E9}" type="pres">
      <dgm:prSet presAssocID="{D99A1292-FB45-4D9A-B221-5A053EA4597D}" presName="rootConnector" presStyleLbl="node3" presStyleIdx="15" presStyleCnt="24"/>
      <dgm:spPr/>
    </dgm:pt>
    <dgm:pt modelId="{D6DC5562-347A-41FD-B3F3-E470EC0DA78A}" type="pres">
      <dgm:prSet presAssocID="{D99A1292-FB45-4D9A-B221-5A053EA4597D}" presName="hierChild4" presStyleCnt="0"/>
      <dgm:spPr/>
    </dgm:pt>
    <dgm:pt modelId="{32A55B3B-7E75-41B1-8E7C-1C7DEBA8C231}" type="pres">
      <dgm:prSet presAssocID="{8201D909-245A-4CA3-9F0B-7B2ADB98F910}" presName="Name37" presStyleLbl="parChTrans1D4" presStyleIdx="6" presStyleCnt="10"/>
      <dgm:spPr/>
    </dgm:pt>
    <dgm:pt modelId="{0F0DAFAB-6738-498C-9C28-97744C0551E5}" type="pres">
      <dgm:prSet presAssocID="{0C36B996-578B-4D04-B31F-5136BD69961F}" presName="hierRoot2" presStyleCnt="0">
        <dgm:presLayoutVars>
          <dgm:hierBranch val="init"/>
        </dgm:presLayoutVars>
      </dgm:prSet>
      <dgm:spPr/>
    </dgm:pt>
    <dgm:pt modelId="{5C18AA60-07E7-4EC6-929D-14B51BCCA78E}" type="pres">
      <dgm:prSet presAssocID="{0C36B996-578B-4D04-B31F-5136BD69961F}" presName="rootComposite" presStyleCnt="0"/>
      <dgm:spPr/>
    </dgm:pt>
    <dgm:pt modelId="{B51E192D-4671-4FF4-B79D-D3B17B93865D}" type="pres">
      <dgm:prSet presAssocID="{0C36B996-578B-4D04-B31F-5136BD69961F}" presName="rootText" presStyleLbl="node4" presStyleIdx="6" presStyleCnt="10">
        <dgm:presLayoutVars>
          <dgm:chPref val="3"/>
        </dgm:presLayoutVars>
      </dgm:prSet>
      <dgm:spPr/>
    </dgm:pt>
    <dgm:pt modelId="{AA2BED66-1D0C-497E-AE82-7A2C27CFCAE6}" type="pres">
      <dgm:prSet presAssocID="{0C36B996-578B-4D04-B31F-5136BD69961F}" presName="rootConnector" presStyleLbl="node4" presStyleIdx="6" presStyleCnt="10"/>
      <dgm:spPr/>
    </dgm:pt>
    <dgm:pt modelId="{84396290-9C1C-48ED-8B2D-6D1BE04B2ACD}" type="pres">
      <dgm:prSet presAssocID="{0C36B996-578B-4D04-B31F-5136BD69961F}" presName="hierChild4" presStyleCnt="0"/>
      <dgm:spPr/>
    </dgm:pt>
    <dgm:pt modelId="{D819798C-EEF1-47F1-8F5D-5B700FE2D676}" type="pres">
      <dgm:prSet presAssocID="{0C36B996-578B-4D04-B31F-5136BD69961F}" presName="hierChild5" presStyleCnt="0"/>
      <dgm:spPr/>
    </dgm:pt>
    <dgm:pt modelId="{0FB194DB-54FB-441F-9738-97AEAAE0509B}" type="pres">
      <dgm:prSet presAssocID="{92EFDC77-1C23-40A0-AC52-771A1154C877}" presName="Name37" presStyleLbl="parChTrans1D4" presStyleIdx="7" presStyleCnt="10"/>
      <dgm:spPr/>
    </dgm:pt>
    <dgm:pt modelId="{BA46993F-A2C8-42B9-B3BA-9CF5F19D75B8}" type="pres">
      <dgm:prSet presAssocID="{F5999495-72D0-459C-A082-0B8EC80825F3}" presName="hierRoot2" presStyleCnt="0">
        <dgm:presLayoutVars>
          <dgm:hierBranch val="init"/>
        </dgm:presLayoutVars>
      </dgm:prSet>
      <dgm:spPr/>
    </dgm:pt>
    <dgm:pt modelId="{9B1C66CB-9D70-4429-9C2F-29EB8289ECE5}" type="pres">
      <dgm:prSet presAssocID="{F5999495-72D0-459C-A082-0B8EC80825F3}" presName="rootComposite" presStyleCnt="0"/>
      <dgm:spPr/>
    </dgm:pt>
    <dgm:pt modelId="{398FF57E-F9BC-4C9C-B5D1-3237432C5417}" type="pres">
      <dgm:prSet presAssocID="{F5999495-72D0-459C-A082-0B8EC80825F3}" presName="rootText" presStyleLbl="node4" presStyleIdx="7" presStyleCnt="10">
        <dgm:presLayoutVars>
          <dgm:chPref val="3"/>
        </dgm:presLayoutVars>
      </dgm:prSet>
      <dgm:spPr/>
    </dgm:pt>
    <dgm:pt modelId="{8E53A4AB-5EAA-4B08-A61F-EC8F66F87C7E}" type="pres">
      <dgm:prSet presAssocID="{F5999495-72D0-459C-A082-0B8EC80825F3}" presName="rootConnector" presStyleLbl="node4" presStyleIdx="7" presStyleCnt="10"/>
      <dgm:spPr/>
    </dgm:pt>
    <dgm:pt modelId="{C31DA2D0-F2A8-4722-BC3C-F4E47E17CB66}" type="pres">
      <dgm:prSet presAssocID="{F5999495-72D0-459C-A082-0B8EC80825F3}" presName="hierChild4" presStyleCnt="0"/>
      <dgm:spPr/>
    </dgm:pt>
    <dgm:pt modelId="{DF0365D2-2DFD-4DF4-A4C7-6C91B276E06D}" type="pres">
      <dgm:prSet presAssocID="{F5999495-72D0-459C-A082-0B8EC80825F3}" presName="hierChild5" presStyleCnt="0"/>
      <dgm:spPr/>
    </dgm:pt>
    <dgm:pt modelId="{55B722C0-B9AE-41C5-B4C8-FCB624BB61B9}" type="pres">
      <dgm:prSet presAssocID="{2CED287E-D4A0-42FF-A684-7485BC0B1E60}" presName="Name37" presStyleLbl="parChTrans1D4" presStyleIdx="8" presStyleCnt="10"/>
      <dgm:spPr/>
    </dgm:pt>
    <dgm:pt modelId="{73D3B39D-DA94-485E-8ACD-555D07C7EF16}" type="pres">
      <dgm:prSet presAssocID="{194C99C8-BCB9-45CE-948D-AB50BE7B9BFA}" presName="hierRoot2" presStyleCnt="0">
        <dgm:presLayoutVars>
          <dgm:hierBranch val="init"/>
        </dgm:presLayoutVars>
      </dgm:prSet>
      <dgm:spPr/>
    </dgm:pt>
    <dgm:pt modelId="{2D0563C6-D35B-42C2-A9C4-CF6E3F7CA4C4}" type="pres">
      <dgm:prSet presAssocID="{194C99C8-BCB9-45CE-948D-AB50BE7B9BFA}" presName="rootComposite" presStyleCnt="0"/>
      <dgm:spPr/>
    </dgm:pt>
    <dgm:pt modelId="{F7FF9DCB-C426-42EC-BA94-350292EE4E6D}" type="pres">
      <dgm:prSet presAssocID="{194C99C8-BCB9-45CE-948D-AB50BE7B9BFA}" presName="rootText" presStyleLbl="node4" presStyleIdx="8" presStyleCnt="10">
        <dgm:presLayoutVars>
          <dgm:chPref val="3"/>
        </dgm:presLayoutVars>
      </dgm:prSet>
      <dgm:spPr/>
    </dgm:pt>
    <dgm:pt modelId="{DAD75E27-FD52-44B6-922A-10AB798043C3}" type="pres">
      <dgm:prSet presAssocID="{194C99C8-BCB9-45CE-948D-AB50BE7B9BFA}" presName="rootConnector" presStyleLbl="node4" presStyleIdx="8" presStyleCnt="10"/>
      <dgm:spPr/>
    </dgm:pt>
    <dgm:pt modelId="{5516E45D-19EF-4A8A-B868-74815170B2C0}" type="pres">
      <dgm:prSet presAssocID="{194C99C8-BCB9-45CE-948D-AB50BE7B9BFA}" presName="hierChild4" presStyleCnt="0"/>
      <dgm:spPr/>
    </dgm:pt>
    <dgm:pt modelId="{507C7A0A-EC42-45B1-BF34-3D8EC9E89C92}" type="pres">
      <dgm:prSet presAssocID="{194C99C8-BCB9-45CE-948D-AB50BE7B9BFA}" presName="hierChild5" presStyleCnt="0"/>
      <dgm:spPr/>
    </dgm:pt>
    <dgm:pt modelId="{8A434349-62F7-4233-8A34-C4E9486E91A6}" type="pres">
      <dgm:prSet presAssocID="{FFE80591-7874-4429-A682-9578970E702F}" presName="Name37" presStyleLbl="parChTrans1D4" presStyleIdx="9" presStyleCnt="10"/>
      <dgm:spPr/>
    </dgm:pt>
    <dgm:pt modelId="{701B5B12-A5FD-4182-9A12-DBB6584DFC0F}" type="pres">
      <dgm:prSet presAssocID="{661B4B50-6C28-45A9-B4B2-1B525AB19BF6}" presName="hierRoot2" presStyleCnt="0">
        <dgm:presLayoutVars>
          <dgm:hierBranch val="init"/>
        </dgm:presLayoutVars>
      </dgm:prSet>
      <dgm:spPr/>
    </dgm:pt>
    <dgm:pt modelId="{A9A2F4F8-C68A-4315-886A-FCBDEEF7BD3A}" type="pres">
      <dgm:prSet presAssocID="{661B4B50-6C28-45A9-B4B2-1B525AB19BF6}" presName="rootComposite" presStyleCnt="0"/>
      <dgm:spPr/>
    </dgm:pt>
    <dgm:pt modelId="{0C344315-8197-4DB8-B0E1-3BAAF4162E14}" type="pres">
      <dgm:prSet presAssocID="{661B4B50-6C28-45A9-B4B2-1B525AB19BF6}" presName="rootText" presStyleLbl="node4" presStyleIdx="9" presStyleCnt="10">
        <dgm:presLayoutVars>
          <dgm:chPref val="3"/>
        </dgm:presLayoutVars>
      </dgm:prSet>
      <dgm:spPr/>
    </dgm:pt>
    <dgm:pt modelId="{09392129-68D9-48B3-A17B-61703BF849EA}" type="pres">
      <dgm:prSet presAssocID="{661B4B50-6C28-45A9-B4B2-1B525AB19BF6}" presName="rootConnector" presStyleLbl="node4" presStyleIdx="9" presStyleCnt="10"/>
      <dgm:spPr/>
    </dgm:pt>
    <dgm:pt modelId="{8329BB16-C5FB-465A-AFF6-11377DE816EF}" type="pres">
      <dgm:prSet presAssocID="{661B4B50-6C28-45A9-B4B2-1B525AB19BF6}" presName="hierChild4" presStyleCnt="0"/>
      <dgm:spPr/>
    </dgm:pt>
    <dgm:pt modelId="{27DA91D3-235B-40A3-B576-E3786421756E}" type="pres">
      <dgm:prSet presAssocID="{661B4B50-6C28-45A9-B4B2-1B525AB19BF6}" presName="hierChild5" presStyleCnt="0"/>
      <dgm:spPr/>
    </dgm:pt>
    <dgm:pt modelId="{8254F2E7-9656-4585-963A-8912E22A389A}" type="pres">
      <dgm:prSet presAssocID="{D99A1292-FB45-4D9A-B221-5A053EA4597D}" presName="hierChild5" presStyleCnt="0"/>
      <dgm:spPr/>
    </dgm:pt>
    <dgm:pt modelId="{959BC07A-726B-45A6-B266-BD8501CC0C42}" type="pres">
      <dgm:prSet presAssocID="{435ED9E6-9414-4D9E-AFEE-FFC2D87711C2}" presName="Name37" presStyleLbl="parChTrans1D3" presStyleIdx="16" presStyleCnt="24"/>
      <dgm:spPr/>
    </dgm:pt>
    <dgm:pt modelId="{2D05B0CE-1EC3-4E04-830E-BEB60ED6FD2F}" type="pres">
      <dgm:prSet presAssocID="{C0008762-319E-4128-98C0-C9DB23F45A98}" presName="hierRoot2" presStyleCnt="0">
        <dgm:presLayoutVars>
          <dgm:hierBranch val="init"/>
        </dgm:presLayoutVars>
      </dgm:prSet>
      <dgm:spPr/>
    </dgm:pt>
    <dgm:pt modelId="{576113E2-4196-483F-B8EA-93AAC698C51F}" type="pres">
      <dgm:prSet presAssocID="{C0008762-319E-4128-98C0-C9DB23F45A98}" presName="rootComposite" presStyleCnt="0"/>
      <dgm:spPr/>
    </dgm:pt>
    <dgm:pt modelId="{37181652-B0A4-4BE2-83A2-E10CFB7911A9}" type="pres">
      <dgm:prSet presAssocID="{C0008762-319E-4128-98C0-C9DB23F45A98}" presName="rootText" presStyleLbl="node3" presStyleIdx="16" presStyleCnt="24">
        <dgm:presLayoutVars>
          <dgm:chPref val="3"/>
        </dgm:presLayoutVars>
      </dgm:prSet>
      <dgm:spPr/>
    </dgm:pt>
    <dgm:pt modelId="{03DAEA98-8C8A-41DA-9295-8C48A2A02E50}" type="pres">
      <dgm:prSet presAssocID="{C0008762-319E-4128-98C0-C9DB23F45A98}" presName="rootConnector" presStyleLbl="node3" presStyleIdx="16" presStyleCnt="24"/>
      <dgm:spPr/>
    </dgm:pt>
    <dgm:pt modelId="{BE5CA0BD-CFE7-43AE-8BA3-AB3EDDA3E57D}" type="pres">
      <dgm:prSet presAssocID="{C0008762-319E-4128-98C0-C9DB23F45A98}" presName="hierChild4" presStyleCnt="0"/>
      <dgm:spPr/>
    </dgm:pt>
    <dgm:pt modelId="{A312D1E7-5BC2-4FA5-967D-7F552DC87C43}" type="pres">
      <dgm:prSet presAssocID="{C0008762-319E-4128-98C0-C9DB23F45A98}" presName="hierChild5" presStyleCnt="0"/>
      <dgm:spPr/>
    </dgm:pt>
    <dgm:pt modelId="{09CBE67C-F2CA-48AA-8C75-976865D590E2}" type="pres">
      <dgm:prSet presAssocID="{B76E4026-876C-4B7B-8A93-0AF037448AC9}" presName="Name37" presStyleLbl="parChTrans1D3" presStyleIdx="17" presStyleCnt="24"/>
      <dgm:spPr/>
    </dgm:pt>
    <dgm:pt modelId="{5C6E9337-3A41-4BBC-8FFB-DC51C816D086}" type="pres">
      <dgm:prSet presAssocID="{D9107359-60AF-4DD5-A6BA-4D668523F3E2}" presName="hierRoot2" presStyleCnt="0">
        <dgm:presLayoutVars>
          <dgm:hierBranch val="init"/>
        </dgm:presLayoutVars>
      </dgm:prSet>
      <dgm:spPr/>
    </dgm:pt>
    <dgm:pt modelId="{44EE00AE-A05B-4A61-AC77-13018772090A}" type="pres">
      <dgm:prSet presAssocID="{D9107359-60AF-4DD5-A6BA-4D668523F3E2}" presName="rootComposite" presStyleCnt="0"/>
      <dgm:spPr/>
    </dgm:pt>
    <dgm:pt modelId="{4AF14746-C35F-41E2-B420-98D77058AA15}" type="pres">
      <dgm:prSet presAssocID="{D9107359-60AF-4DD5-A6BA-4D668523F3E2}" presName="rootText" presStyleLbl="node3" presStyleIdx="17" presStyleCnt="24">
        <dgm:presLayoutVars>
          <dgm:chPref val="3"/>
        </dgm:presLayoutVars>
      </dgm:prSet>
      <dgm:spPr/>
    </dgm:pt>
    <dgm:pt modelId="{E756C2AF-35D7-42B1-AF3C-BB1DB428F634}" type="pres">
      <dgm:prSet presAssocID="{D9107359-60AF-4DD5-A6BA-4D668523F3E2}" presName="rootConnector" presStyleLbl="node3" presStyleIdx="17" presStyleCnt="24"/>
      <dgm:spPr/>
    </dgm:pt>
    <dgm:pt modelId="{6944F4E5-F89F-4F76-B90F-AC8A1BC096C6}" type="pres">
      <dgm:prSet presAssocID="{D9107359-60AF-4DD5-A6BA-4D668523F3E2}" presName="hierChild4" presStyleCnt="0"/>
      <dgm:spPr/>
    </dgm:pt>
    <dgm:pt modelId="{3BD97FAC-596D-44C0-8AD0-FC2DA5B88045}" type="pres">
      <dgm:prSet presAssocID="{D9107359-60AF-4DD5-A6BA-4D668523F3E2}" presName="hierChild5" presStyleCnt="0"/>
      <dgm:spPr/>
    </dgm:pt>
    <dgm:pt modelId="{7BEB6F78-836B-4BB0-8F7F-BAF20DC8F246}" type="pres">
      <dgm:prSet presAssocID="{8F1E53AD-B9CD-4B63-987C-EB7658DCD39C}" presName="Name37" presStyleLbl="parChTrans1D3" presStyleIdx="18" presStyleCnt="24"/>
      <dgm:spPr/>
    </dgm:pt>
    <dgm:pt modelId="{B2A9A465-B42F-436A-B62D-CF88C4956BAA}" type="pres">
      <dgm:prSet presAssocID="{8F929301-48DE-4A6B-B8A8-BAE91EFD545F}" presName="hierRoot2" presStyleCnt="0">
        <dgm:presLayoutVars>
          <dgm:hierBranch val="init"/>
        </dgm:presLayoutVars>
      </dgm:prSet>
      <dgm:spPr/>
    </dgm:pt>
    <dgm:pt modelId="{9B4D4E33-CA5A-4499-AC94-C244EA5E1821}" type="pres">
      <dgm:prSet presAssocID="{8F929301-48DE-4A6B-B8A8-BAE91EFD545F}" presName="rootComposite" presStyleCnt="0"/>
      <dgm:spPr/>
    </dgm:pt>
    <dgm:pt modelId="{C6C00E2F-7A5F-4184-80D7-A4862B2939E5}" type="pres">
      <dgm:prSet presAssocID="{8F929301-48DE-4A6B-B8A8-BAE91EFD545F}" presName="rootText" presStyleLbl="node3" presStyleIdx="18" presStyleCnt="24">
        <dgm:presLayoutVars>
          <dgm:chPref val="3"/>
        </dgm:presLayoutVars>
      </dgm:prSet>
      <dgm:spPr/>
    </dgm:pt>
    <dgm:pt modelId="{7C3E64EB-FD2F-41BA-812B-641751A3C3AE}" type="pres">
      <dgm:prSet presAssocID="{8F929301-48DE-4A6B-B8A8-BAE91EFD545F}" presName="rootConnector" presStyleLbl="node3" presStyleIdx="18" presStyleCnt="24"/>
      <dgm:spPr/>
    </dgm:pt>
    <dgm:pt modelId="{2E5C754E-A586-4C4C-A062-A4199620F42D}" type="pres">
      <dgm:prSet presAssocID="{8F929301-48DE-4A6B-B8A8-BAE91EFD545F}" presName="hierChild4" presStyleCnt="0"/>
      <dgm:spPr/>
    </dgm:pt>
    <dgm:pt modelId="{D2D66770-E650-4402-9852-A198F01A74F1}" type="pres">
      <dgm:prSet presAssocID="{8F929301-48DE-4A6B-B8A8-BAE91EFD545F}" presName="hierChild5" presStyleCnt="0"/>
      <dgm:spPr/>
    </dgm:pt>
    <dgm:pt modelId="{A5D5A4F2-0B1E-4B7A-BF68-F71565F35167}" type="pres">
      <dgm:prSet presAssocID="{816BB418-6DF0-4E0A-A70B-57AE5F749B99}" presName="hierChild5" presStyleCnt="0"/>
      <dgm:spPr/>
    </dgm:pt>
    <dgm:pt modelId="{4A875354-5C37-4993-9FB9-18CD6A6780DB}" type="pres">
      <dgm:prSet presAssocID="{33FBB040-034E-4549-B8C4-6257468106E6}" presName="Name37" presStyleLbl="parChTrans1D2" presStyleIdx="4" presStyleCnt="5"/>
      <dgm:spPr/>
    </dgm:pt>
    <dgm:pt modelId="{E34B645A-2FC2-4706-AE0D-7C9F12020AD4}" type="pres">
      <dgm:prSet presAssocID="{91C352B3-FD1D-4CE8-B4AC-FDF989040D5D}" presName="hierRoot2" presStyleCnt="0">
        <dgm:presLayoutVars>
          <dgm:hierBranch val="init"/>
        </dgm:presLayoutVars>
      </dgm:prSet>
      <dgm:spPr/>
    </dgm:pt>
    <dgm:pt modelId="{D59295F1-AF51-41C5-8FA6-CA60C8138928}" type="pres">
      <dgm:prSet presAssocID="{91C352B3-FD1D-4CE8-B4AC-FDF989040D5D}" presName="rootComposite" presStyleCnt="0"/>
      <dgm:spPr/>
    </dgm:pt>
    <dgm:pt modelId="{CE2C4D17-3702-4ACE-B3FA-BF53DBF68B3D}" type="pres">
      <dgm:prSet presAssocID="{91C352B3-FD1D-4CE8-B4AC-FDF989040D5D}" presName="rootText" presStyleLbl="node2" presStyleIdx="4" presStyleCnt="5">
        <dgm:presLayoutVars>
          <dgm:chPref val="3"/>
        </dgm:presLayoutVars>
      </dgm:prSet>
      <dgm:spPr/>
    </dgm:pt>
    <dgm:pt modelId="{5D0A2879-5345-4BF1-8D2E-EC687EF7892C}" type="pres">
      <dgm:prSet presAssocID="{91C352B3-FD1D-4CE8-B4AC-FDF989040D5D}" presName="rootConnector" presStyleLbl="node2" presStyleIdx="4" presStyleCnt="5"/>
      <dgm:spPr/>
    </dgm:pt>
    <dgm:pt modelId="{41BE87C5-B9F6-499F-ACAF-2C116F034933}" type="pres">
      <dgm:prSet presAssocID="{91C352B3-FD1D-4CE8-B4AC-FDF989040D5D}" presName="hierChild4" presStyleCnt="0"/>
      <dgm:spPr/>
    </dgm:pt>
    <dgm:pt modelId="{7813DBA5-32A4-4404-9614-90A3DC08C8FD}" type="pres">
      <dgm:prSet presAssocID="{17BFBBB7-2472-4829-B940-8D113B2605A4}" presName="Name37" presStyleLbl="parChTrans1D3" presStyleIdx="19" presStyleCnt="24"/>
      <dgm:spPr/>
    </dgm:pt>
    <dgm:pt modelId="{191D791E-83C2-49F5-AF01-32CD4F73CD7F}" type="pres">
      <dgm:prSet presAssocID="{F8B3FD82-8A34-4A82-9A4F-9A8D7B1FE1A5}" presName="hierRoot2" presStyleCnt="0">
        <dgm:presLayoutVars>
          <dgm:hierBranch val="init"/>
        </dgm:presLayoutVars>
      </dgm:prSet>
      <dgm:spPr/>
    </dgm:pt>
    <dgm:pt modelId="{FD06D593-31F4-40B6-AE4A-FF48ADBB6ADD}" type="pres">
      <dgm:prSet presAssocID="{F8B3FD82-8A34-4A82-9A4F-9A8D7B1FE1A5}" presName="rootComposite" presStyleCnt="0"/>
      <dgm:spPr/>
    </dgm:pt>
    <dgm:pt modelId="{4390CBBB-4EC8-47D6-96EA-458E9E004E4E}" type="pres">
      <dgm:prSet presAssocID="{F8B3FD82-8A34-4A82-9A4F-9A8D7B1FE1A5}" presName="rootText" presStyleLbl="node3" presStyleIdx="19" presStyleCnt="24">
        <dgm:presLayoutVars>
          <dgm:chPref val="3"/>
        </dgm:presLayoutVars>
      </dgm:prSet>
      <dgm:spPr/>
    </dgm:pt>
    <dgm:pt modelId="{7E94CA2F-9498-4C5C-B82A-07A1A95FF7D0}" type="pres">
      <dgm:prSet presAssocID="{F8B3FD82-8A34-4A82-9A4F-9A8D7B1FE1A5}" presName="rootConnector" presStyleLbl="node3" presStyleIdx="19" presStyleCnt="24"/>
      <dgm:spPr/>
    </dgm:pt>
    <dgm:pt modelId="{09FCDA81-0F29-47F8-9069-0EFA2A8492E4}" type="pres">
      <dgm:prSet presAssocID="{F8B3FD82-8A34-4A82-9A4F-9A8D7B1FE1A5}" presName="hierChild4" presStyleCnt="0"/>
      <dgm:spPr/>
    </dgm:pt>
    <dgm:pt modelId="{8EB14D79-7298-431E-9D7A-3B66296DD14C}" type="pres">
      <dgm:prSet presAssocID="{F8B3FD82-8A34-4A82-9A4F-9A8D7B1FE1A5}" presName="hierChild5" presStyleCnt="0"/>
      <dgm:spPr/>
    </dgm:pt>
    <dgm:pt modelId="{0A7214D6-9943-450A-82F2-52DD4909ED76}" type="pres">
      <dgm:prSet presAssocID="{404D5B57-B399-450F-BBFF-5D7F247B5313}" presName="Name37" presStyleLbl="parChTrans1D3" presStyleIdx="20" presStyleCnt="24"/>
      <dgm:spPr/>
    </dgm:pt>
    <dgm:pt modelId="{71031B84-D12E-474E-B94D-4717A43DE1F0}" type="pres">
      <dgm:prSet presAssocID="{884A2678-7DA4-4A8C-AFD8-A91B2A3A4218}" presName="hierRoot2" presStyleCnt="0">
        <dgm:presLayoutVars>
          <dgm:hierBranch val="init"/>
        </dgm:presLayoutVars>
      </dgm:prSet>
      <dgm:spPr/>
    </dgm:pt>
    <dgm:pt modelId="{16502594-EE35-4491-96C9-38E49E407824}" type="pres">
      <dgm:prSet presAssocID="{884A2678-7DA4-4A8C-AFD8-A91B2A3A4218}" presName="rootComposite" presStyleCnt="0"/>
      <dgm:spPr/>
    </dgm:pt>
    <dgm:pt modelId="{05E2310C-7D8D-4390-8C43-91B930A115E1}" type="pres">
      <dgm:prSet presAssocID="{884A2678-7DA4-4A8C-AFD8-A91B2A3A4218}" presName="rootText" presStyleLbl="node3" presStyleIdx="20" presStyleCnt="24">
        <dgm:presLayoutVars>
          <dgm:chPref val="3"/>
        </dgm:presLayoutVars>
      </dgm:prSet>
      <dgm:spPr/>
    </dgm:pt>
    <dgm:pt modelId="{7A1BCEAE-827A-4370-A604-D63339C1AE63}" type="pres">
      <dgm:prSet presAssocID="{884A2678-7DA4-4A8C-AFD8-A91B2A3A4218}" presName="rootConnector" presStyleLbl="node3" presStyleIdx="20" presStyleCnt="24"/>
      <dgm:spPr/>
    </dgm:pt>
    <dgm:pt modelId="{CEF69748-55F5-40F2-9FA1-32BF0D6184FD}" type="pres">
      <dgm:prSet presAssocID="{884A2678-7DA4-4A8C-AFD8-A91B2A3A4218}" presName="hierChild4" presStyleCnt="0"/>
      <dgm:spPr/>
    </dgm:pt>
    <dgm:pt modelId="{C376345A-86FC-4E01-9533-38A8E69648EA}" type="pres">
      <dgm:prSet presAssocID="{884A2678-7DA4-4A8C-AFD8-A91B2A3A4218}" presName="hierChild5" presStyleCnt="0"/>
      <dgm:spPr/>
    </dgm:pt>
    <dgm:pt modelId="{AD4E1282-6C5D-4AF9-B061-185245B602E0}" type="pres">
      <dgm:prSet presAssocID="{137B3D28-672C-4DD2-A5A4-414FB630D91D}" presName="Name37" presStyleLbl="parChTrans1D3" presStyleIdx="21" presStyleCnt="24"/>
      <dgm:spPr/>
    </dgm:pt>
    <dgm:pt modelId="{711D9E97-0810-466A-9F50-59A99F2D8AAA}" type="pres">
      <dgm:prSet presAssocID="{BC551AA4-0B14-40A3-A86E-F1ED83074CDC}" presName="hierRoot2" presStyleCnt="0">
        <dgm:presLayoutVars>
          <dgm:hierBranch val="init"/>
        </dgm:presLayoutVars>
      </dgm:prSet>
      <dgm:spPr/>
    </dgm:pt>
    <dgm:pt modelId="{97BA0E7E-466B-4B13-B2D4-567107B34A34}" type="pres">
      <dgm:prSet presAssocID="{BC551AA4-0B14-40A3-A86E-F1ED83074CDC}" presName="rootComposite" presStyleCnt="0"/>
      <dgm:spPr/>
    </dgm:pt>
    <dgm:pt modelId="{2A7B60D7-4407-4FCB-8AFA-0A34456B6FB9}" type="pres">
      <dgm:prSet presAssocID="{BC551AA4-0B14-40A3-A86E-F1ED83074CDC}" presName="rootText" presStyleLbl="node3" presStyleIdx="21" presStyleCnt="24">
        <dgm:presLayoutVars>
          <dgm:chPref val="3"/>
        </dgm:presLayoutVars>
      </dgm:prSet>
      <dgm:spPr/>
    </dgm:pt>
    <dgm:pt modelId="{5E0C9142-9D85-4E12-9263-EFEFEA55E266}" type="pres">
      <dgm:prSet presAssocID="{BC551AA4-0B14-40A3-A86E-F1ED83074CDC}" presName="rootConnector" presStyleLbl="node3" presStyleIdx="21" presStyleCnt="24"/>
      <dgm:spPr/>
    </dgm:pt>
    <dgm:pt modelId="{AB8BF9BD-35B8-4834-BBE5-D7AD0A82918A}" type="pres">
      <dgm:prSet presAssocID="{BC551AA4-0B14-40A3-A86E-F1ED83074CDC}" presName="hierChild4" presStyleCnt="0"/>
      <dgm:spPr/>
    </dgm:pt>
    <dgm:pt modelId="{A2F995A4-ADF5-4CFB-8690-40CD31CCCAE4}" type="pres">
      <dgm:prSet presAssocID="{BC551AA4-0B14-40A3-A86E-F1ED83074CDC}" presName="hierChild5" presStyleCnt="0"/>
      <dgm:spPr/>
    </dgm:pt>
    <dgm:pt modelId="{3DE6468A-2609-4B26-BC19-81D2B3D5400F}" type="pres">
      <dgm:prSet presAssocID="{3CCFB11D-2A48-47E1-965A-F672ADE00841}" presName="Name37" presStyleLbl="parChTrans1D3" presStyleIdx="22" presStyleCnt="24"/>
      <dgm:spPr/>
    </dgm:pt>
    <dgm:pt modelId="{AC9AE576-E093-4078-AA95-4191214699DA}" type="pres">
      <dgm:prSet presAssocID="{3E8CF644-F12B-4E4E-81A0-F09B6BF54D5E}" presName="hierRoot2" presStyleCnt="0">
        <dgm:presLayoutVars>
          <dgm:hierBranch val="init"/>
        </dgm:presLayoutVars>
      </dgm:prSet>
      <dgm:spPr/>
    </dgm:pt>
    <dgm:pt modelId="{6ADE8023-DF31-4AD6-B900-C7FBEC5D261B}" type="pres">
      <dgm:prSet presAssocID="{3E8CF644-F12B-4E4E-81A0-F09B6BF54D5E}" presName="rootComposite" presStyleCnt="0"/>
      <dgm:spPr/>
    </dgm:pt>
    <dgm:pt modelId="{6857C3A0-D357-41D8-98DB-B7BFFAAC0381}" type="pres">
      <dgm:prSet presAssocID="{3E8CF644-F12B-4E4E-81A0-F09B6BF54D5E}" presName="rootText" presStyleLbl="node3" presStyleIdx="22" presStyleCnt="24">
        <dgm:presLayoutVars>
          <dgm:chPref val="3"/>
        </dgm:presLayoutVars>
      </dgm:prSet>
      <dgm:spPr/>
    </dgm:pt>
    <dgm:pt modelId="{D75579D7-57A0-4688-A100-592082644A6C}" type="pres">
      <dgm:prSet presAssocID="{3E8CF644-F12B-4E4E-81A0-F09B6BF54D5E}" presName="rootConnector" presStyleLbl="node3" presStyleIdx="22" presStyleCnt="24"/>
      <dgm:spPr/>
    </dgm:pt>
    <dgm:pt modelId="{45EC00B9-3DB6-4C86-9C30-E7D8BE7B1B9E}" type="pres">
      <dgm:prSet presAssocID="{3E8CF644-F12B-4E4E-81A0-F09B6BF54D5E}" presName="hierChild4" presStyleCnt="0"/>
      <dgm:spPr/>
    </dgm:pt>
    <dgm:pt modelId="{DEF02E37-E724-4B29-B198-BA3706838FF6}" type="pres">
      <dgm:prSet presAssocID="{3E8CF644-F12B-4E4E-81A0-F09B6BF54D5E}" presName="hierChild5" presStyleCnt="0"/>
      <dgm:spPr/>
    </dgm:pt>
    <dgm:pt modelId="{38F09C9F-B47A-4D93-A172-E72FF36B0EB5}" type="pres">
      <dgm:prSet presAssocID="{F1867ACA-9F31-4669-8C2E-9874BB324B3C}" presName="Name37" presStyleLbl="parChTrans1D3" presStyleIdx="23" presStyleCnt="24"/>
      <dgm:spPr/>
    </dgm:pt>
    <dgm:pt modelId="{215106A3-F914-4414-BDA6-F6B65A17F3DA}" type="pres">
      <dgm:prSet presAssocID="{6D729409-D440-48F5-94DF-01574C4B7015}" presName="hierRoot2" presStyleCnt="0">
        <dgm:presLayoutVars>
          <dgm:hierBranch val="init"/>
        </dgm:presLayoutVars>
      </dgm:prSet>
      <dgm:spPr/>
    </dgm:pt>
    <dgm:pt modelId="{683B7DDF-DAA6-48F7-9FE9-03E78AA0F197}" type="pres">
      <dgm:prSet presAssocID="{6D729409-D440-48F5-94DF-01574C4B7015}" presName="rootComposite" presStyleCnt="0"/>
      <dgm:spPr/>
    </dgm:pt>
    <dgm:pt modelId="{EBE7B487-9995-4E35-8F06-78CED77D9431}" type="pres">
      <dgm:prSet presAssocID="{6D729409-D440-48F5-94DF-01574C4B7015}" presName="rootText" presStyleLbl="node3" presStyleIdx="23" presStyleCnt="24">
        <dgm:presLayoutVars>
          <dgm:chPref val="3"/>
        </dgm:presLayoutVars>
      </dgm:prSet>
      <dgm:spPr/>
    </dgm:pt>
    <dgm:pt modelId="{7435B21F-B184-4949-B673-6FE98B4E01B3}" type="pres">
      <dgm:prSet presAssocID="{6D729409-D440-48F5-94DF-01574C4B7015}" presName="rootConnector" presStyleLbl="node3" presStyleIdx="23" presStyleCnt="24"/>
      <dgm:spPr/>
    </dgm:pt>
    <dgm:pt modelId="{51D8F4AC-3428-4F9B-9C8C-6F1A554296F0}" type="pres">
      <dgm:prSet presAssocID="{6D729409-D440-48F5-94DF-01574C4B7015}" presName="hierChild4" presStyleCnt="0"/>
      <dgm:spPr/>
    </dgm:pt>
    <dgm:pt modelId="{C7AAE60A-03E6-4617-AD78-D97912281A47}" type="pres">
      <dgm:prSet presAssocID="{6D729409-D440-48F5-94DF-01574C4B7015}" presName="hierChild5" presStyleCnt="0"/>
      <dgm:spPr/>
    </dgm:pt>
    <dgm:pt modelId="{EC56164D-0BD3-469E-844C-1B2975D03A0A}" type="pres">
      <dgm:prSet presAssocID="{91C352B3-FD1D-4CE8-B4AC-FDF989040D5D}" presName="hierChild5" presStyleCnt="0"/>
      <dgm:spPr/>
    </dgm:pt>
    <dgm:pt modelId="{88283CDB-B893-4E35-9865-50E680490169}" type="pres">
      <dgm:prSet presAssocID="{9CF77DC7-9155-4108-AE5C-A667039A4767}" presName="hierChild3" presStyleCnt="0"/>
      <dgm:spPr/>
    </dgm:pt>
  </dgm:ptLst>
  <dgm:cxnLst>
    <dgm:cxn modelId="{C15F2701-B579-40C8-A1BA-3FC369919E67}" srcId="{91C352B3-FD1D-4CE8-B4AC-FDF989040D5D}" destId="{BC551AA4-0B14-40A3-A86E-F1ED83074CDC}" srcOrd="2" destOrd="0" parTransId="{137B3D28-672C-4DD2-A5A4-414FB630D91D}" sibTransId="{A5F5D80F-FC10-4A1D-B2BE-3B4817675838}"/>
    <dgm:cxn modelId="{2E79BC03-A83C-44A6-A94F-9F7C75597878}" type="presOf" srcId="{884A2678-7DA4-4A8C-AFD8-A91B2A3A4218}" destId="{05E2310C-7D8D-4390-8C43-91B930A115E1}" srcOrd="0" destOrd="0" presId="urn:microsoft.com/office/officeart/2005/8/layout/orgChart1"/>
    <dgm:cxn modelId="{6B22A704-F9BB-46A1-A3AF-6BEFB12F2387}" srcId="{B9C8A119-6C05-40B3-A78D-1A54C3E14583}" destId="{3649843D-B8BA-41D0-8298-9C6FD3C66A80}" srcOrd="0" destOrd="0" parTransId="{E9841D6F-A195-4E5B-9CEC-B755BAEE4C95}" sibTransId="{2EE7163C-5B84-4FD9-9BA6-C8C2BF25E454}"/>
    <dgm:cxn modelId="{916CDE05-7820-40AF-BC82-80E4134A9474}" type="presOf" srcId="{D9107359-60AF-4DD5-A6BA-4D668523F3E2}" destId="{E756C2AF-35D7-42B1-AF3C-BB1DB428F634}" srcOrd="1" destOrd="0" presId="urn:microsoft.com/office/officeart/2005/8/layout/orgChart1"/>
    <dgm:cxn modelId="{7772AA08-1AA9-41C9-A826-1B267D98DB37}" srcId="{B9C8A119-6C05-40B3-A78D-1A54C3E14583}" destId="{AA2E8B91-4147-4F8E-ACD9-CECC26F8FDD5}" srcOrd="1" destOrd="0" parTransId="{3215455D-FBA1-44FA-8DCF-CA6A307CA66A}" sibTransId="{FB20E1FA-2798-4482-899C-D36343424CDC}"/>
    <dgm:cxn modelId="{E2F47309-91B3-4756-98AA-3400BBA21F97}" srcId="{B9C8A119-6C05-40B3-A78D-1A54C3E14583}" destId="{7F2AD817-3E7D-4398-B37E-6C5D9E0FF85D}" srcOrd="5" destOrd="0" parTransId="{7030E306-9EFD-4CBB-BDF8-207C1764ECA9}" sibTransId="{B112E147-9E02-44AB-A1C6-E61FC253DADB}"/>
    <dgm:cxn modelId="{31ADBF0C-8771-44D6-901B-5DFAAFE552B2}" type="presOf" srcId="{91C352B3-FD1D-4CE8-B4AC-FDF989040D5D}" destId="{CE2C4D17-3702-4ACE-B3FA-BF53DBF68B3D}" srcOrd="0" destOrd="0" presId="urn:microsoft.com/office/officeart/2005/8/layout/orgChart1"/>
    <dgm:cxn modelId="{2001960D-ADC1-47A7-B823-C33210202C4F}" type="presOf" srcId="{5A9386DE-7873-4DBA-A030-1B1DD9953285}" destId="{F5A8000A-7B70-4080-BBA5-CC5331A85A9A}" srcOrd="0" destOrd="0" presId="urn:microsoft.com/office/officeart/2005/8/layout/orgChart1"/>
    <dgm:cxn modelId="{6548E60D-B520-4711-B519-1E04AED438E7}" type="presOf" srcId="{F8B3FD82-8A34-4A82-9A4F-9A8D7B1FE1A5}" destId="{7E94CA2F-9498-4C5C-B82A-07A1A95FF7D0}" srcOrd="1" destOrd="0" presId="urn:microsoft.com/office/officeart/2005/8/layout/orgChart1"/>
    <dgm:cxn modelId="{9FB3100E-17E7-4EBF-B955-27CEFEE8364F}" type="presOf" srcId="{6932E0E4-8DB7-4B9D-B1D8-D59634DF0911}" destId="{F5F6E112-216B-4A1C-8DAE-48C6770C9C7C}" srcOrd="1" destOrd="0" presId="urn:microsoft.com/office/officeart/2005/8/layout/orgChart1"/>
    <dgm:cxn modelId="{5CF82A0F-B582-4D40-9B7C-384654E445D0}" type="presOf" srcId="{B2459F28-872F-48B7-8A2B-F4E363D5C3B2}" destId="{1D6D11F5-4ADB-4440-8862-A49A0ED3C004}" srcOrd="0" destOrd="0" presId="urn:microsoft.com/office/officeart/2005/8/layout/orgChart1"/>
    <dgm:cxn modelId="{F5EE8517-96A8-47D4-A534-97D1665B61A2}" type="presOf" srcId="{AA2E8B91-4147-4F8E-ACD9-CECC26F8FDD5}" destId="{90BD6A40-9C2F-49BA-BCAA-C713E7FA7354}" srcOrd="0" destOrd="0" presId="urn:microsoft.com/office/officeart/2005/8/layout/orgChart1"/>
    <dgm:cxn modelId="{F9225D19-811F-420E-AEF7-44CE9C281658}" srcId="{D99A1292-FB45-4D9A-B221-5A053EA4597D}" destId="{0C36B996-578B-4D04-B31F-5136BD69961F}" srcOrd="0" destOrd="0" parTransId="{8201D909-245A-4CA3-9F0B-7B2ADB98F910}" sibTransId="{445B6779-8003-483A-88F6-AF86F1C0E456}"/>
    <dgm:cxn modelId="{527FCD19-24F1-4D88-B5A1-3D454BF13A3F}" type="presOf" srcId="{816BB418-6DF0-4E0A-A70B-57AE5F749B99}" destId="{855D0ABB-4A15-4085-B742-05F0636BE5B3}" srcOrd="1" destOrd="0" presId="urn:microsoft.com/office/officeart/2005/8/layout/orgChart1"/>
    <dgm:cxn modelId="{AA1FEE19-9788-4C45-A2EA-76C1604BCF23}" type="presOf" srcId="{17BA1AB3-4925-4172-B9C9-A6B267FA0D16}" destId="{7092E269-BD64-42F5-91FC-3C4D69665AF1}" srcOrd="0" destOrd="0" presId="urn:microsoft.com/office/officeart/2005/8/layout/orgChart1"/>
    <dgm:cxn modelId="{EBB0671A-D888-43A5-87E8-916B21C7B18B}" srcId="{9CF77DC7-9155-4108-AE5C-A667039A4767}" destId="{816BB418-6DF0-4E0A-A70B-57AE5F749B99}" srcOrd="3" destOrd="0" parTransId="{D3760781-6148-4291-ACAF-969345969866}" sibTransId="{D3F9D365-5A9E-4C78-86E1-987ED99C123C}"/>
    <dgm:cxn modelId="{B375341B-8E7E-4920-B9F5-C287E5E94B9C}" type="presOf" srcId="{7B8A7126-BBD5-4154-99BA-3E9CD82339BC}" destId="{1641555F-1798-4E6C-9CDA-7CE094510858}" srcOrd="0" destOrd="0" presId="urn:microsoft.com/office/officeart/2005/8/layout/orgChart1"/>
    <dgm:cxn modelId="{D20FF01B-3CE8-4838-B345-D1F1D8F90A39}" srcId="{D99A1292-FB45-4D9A-B221-5A053EA4597D}" destId="{661B4B50-6C28-45A9-B4B2-1B525AB19BF6}" srcOrd="3" destOrd="0" parTransId="{FFE80591-7874-4429-A682-9578970E702F}" sibTransId="{FB9625F7-C484-4047-8E64-1C116B4487FF}"/>
    <dgm:cxn modelId="{AA570720-1B6C-4488-9815-5D760625E765}" type="presOf" srcId="{8201D909-245A-4CA3-9F0B-7B2ADB98F910}" destId="{32A55B3B-7E75-41B1-8E7C-1C7DEBA8C231}" srcOrd="0" destOrd="0" presId="urn:microsoft.com/office/officeart/2005/8/layout/orgChart1"/>
    <dgm:cxn modelId="{92BDB820-6CDA-45E2-ADC0-9F8FC8C4574B}" type="presOf" srcId="{5A072BF7-0E69-4186-A976-96B6D7D43FD5}" destId="{69ED57D0-F8D3-4758-93C3-2FC01E68E44C}" srcOrd="0" destOrd="0" presId="urn:microsoft.com/office/officeart/2005/8/layout/orgChart1"/>
    <dgm:cxn modelId="{DC8CF520-C76A-4EC6-AB23-2BAF08611A81}" type="presOf" srcId="{9CF77DC7-9155-4108-AE5C-A667039A4767}" destId="{390F1E82-4682-4143-861E-56221DCC31E8}" srcOrd="0" destOrd="0" presId="urn:microsoft.com/office/officeart/2005/8/layout/orgChart1"/>
    <dgm:cxn modelId="{E2D4D722-869A-4A59-A942-1FAE7BC15532}" srcId="{F9DD5758-7DB9-4923-BB90-6550701B2B99}" destId="{1638C38A-997F-4ACE-8B3B-50197862D496}" srcOrd="0" destOrd="0" parTransId="{AA9DB20F-3081-4532-B9B5-9E45B0467A67}" sibTransId="{505D0E92-73AF-42C5-8713-F547DBA0ED4E}"/>
    <dgm:cxn modelId="{F6762423-9E86-439C-A9CF-A59C357278A2}" type="presOf" srcId="{1638C38A-997F-4ACE-8B3B-50197862D496}" destId="{E951791C-0C0C-470D-94B2-6B5CB7ED4516}" srcOrd="1" destOrd="0" presId="urn:microsoft.com/office/officeart/2005/8/layout/orgChart1"/>
    <dgm:cxn modelId="{C9CD3326-83F7-4A6E-9E79-FF7E693AF3E8}" type="presOf" srcId="{AE2701F7-6108-4255-ACDF-BF17E31237A5}" destId="{D4FBAC4E-0CA1-4BA2-99AB-3053A1065ED5}" srcOrd="0" destOrd="0" presId="urn:microsoft.com/office/officeart/2005/8/layout/orgChart1"/>
    <dgm:cxn modelId="{AD4CD828-8433-4BC3-9DC6-95E0D28EAEDB}" type="presOf" srcId="{AA9DB20F-3081-4532-B9B5-9E45B0467A67}" destId="{1BC4034B-71D2-4098-8FFF-02C9FA36EDE2}" srcOrd="0" destOrd="0" presId="urn:microsoft.com/office/officeart/2005/8/layout/orgChart1"/>
    <dgm:cxn modelId="{CB353A2A-47D9-4C12-AB06-01B49BC27273}" srcId="{816BB418-6DF0-4E0A-A70B-57AE5F749B99}" destId="{C0008762-319E-4128-98C0-C9DB23F45A98}" srcOrd="2" destOrd="0" parTransId="{435ED9E6-9414-4D9E-AFEE-FFC2D87711C2}" sibTransId="{FBCB5362-6BAB-4657-9E99-77D598579E95}"/>
    <dgm:cxn modelId="{1003692B-CEE5-4999-88E4-41256D4B1D97}" type="presOf" srcId="{BE18B27A-C5EA-4B80-BCEE-FB818E05C4DF}" destId="{A31E7C23-171F-4608-905C-8C9B76DD7D4E}" srcOrd="1" destOrd="0" presId="urn:microsoft.com/office/officeart/2005/8/layout/orgChart1"/>
    <dgm:cxn modelId="{2B79BA2B-A51D-4E28-A422-ACDECF824CAF}" type="presOf" srcId="{D3760781-6148-4291-ACAF-969345969866}" destId="{7958B7EC-6B10-4168-9E8A-4F00E3625D66}" srcOrd="0" destOrd="0" presId="urn:microsoft.com/office/officeart/2005/8/layout/orgChart1"/>
    <dgm:cxn modelId="{761D3C2E-A936-4BB5-9F92-23C80EFAC36E}" srcId="{D99A1292-FB45-4D9A-B221-5A053EA4597D}" destId="{194C99C8-BCB9-45CE-948D-AB50BE7B9BFA}" srcOrd="2" destOrd="0" parTransId="{2CED287E-D4A0-42FF-A684-7485BC0B1E60}" sibTransId="{5B42DA0A-4212-4184-90AD-55D37E209D6D}"/>
    <dgm:cxn modelId="{FE4EAB2E-44C4-4CE9-BDA2-21C14C0091BD}" type="presOf" srcId="{8F929301-48DE-4A6B-B8A8-BAE91EFD545F}" destId="{C6C00E2F-7A5F-4184-80D7-A4862B2939E5}" srcOrd="0" destOrd="0" presId="urn:microsoft.com/office/officeart/2005/8/layout/orgChart1"/>
    <dgm:cxn modelId="{BBDAAD2F-5F46-455E-BDAC-1D160821AB52}" type="presOf" srcId="{92EFDC77-1C23-40A0-AC52-771A1154C877}" destId="{0FB194DB-54FB-441F-9738-97AEAAE0509B}" srcOrd="0" destOrd="0" presId="urn:microsoft.com/office/officeart/2005/8/layout/orgChart1"/>
    <dgm:cxn modelId="{F97BB330-AF0C-41BC-9673-190693020716}" type="presOf" srcId="{EDB89B8F-0008-4F1D-A029-72F6F117876E}" destId="{D8CDD8BC-DC34-4AC7-8415-29675B922449}" srcOrd="0" destOrd="0" presId="urn:microsoft.com/office/officeart/2005/8/layout/orgChart1"/>
    <dgm:cxn modelId="{5C5F3433-536F-4A07-BB1B-04B77CEE8FDB}" type="presOf" srcId="{DB19B4A7-5542-445C-93FA-76B22C842B0D}" destId="{57D44EAD-1D05-4A13-B8A0-0254D3286321}" srcOrd="1" destOrd="0" presId="urn:microsoft.com/office/officeart/2005/8/layout/orgChart1"/>
    <dgm:cxn modelId="{72026934-07B0-4FD4-8A1D-A987124B528B}" type="presOf" srcId="{750CC7F4-09C5-4CBF-AD13-98F4AE4EDE10}" destId="{071BDF12-2ED4-4D27-9C77-D6F4D9132F94}" srcOrd="1" destOrd="0" presId="urn:microsoft.com/office/officeart/2005/8/layout/orgChart1"/>
    <dgm:cxn modelId="{48065C40-908E-45ED-9D86-39EB0AE8AD3E}" type="presOf" srcId="{9A18392A-5B0B-41D5-9A9D-AA84EC38706D}" destId="{AB86E12A-CF1E-4A30-8A5B-AE93565CCA00}" srcOrd="0" destOrd="0" presId="urn:microsoft.com/office/officeart/2005/8/layout/orgChart1"/>
    <dgm:cxn modelId="{E8B2785B-7F89-40C6-AD8F-D3A8F3E38EF9}" type="presOf" srcId="{9CF77DC7-9155-4108-AE5C-A667039A4767}" destId="{28C6254A-0533-400A-BF91-425360766974}" srcOrd="1" destOrd="0" presId="urn:microsoft.com/office/officeart/2005/8/layout/orgChart1"/>
    <dgm:cxn modelId="{78F9585B-94B5-4D00-BD48-5262ED2310F8}" type="presOf" srcId="{8874A8C9-D83F-483C-B65E-CDC3860114AB}" destId="{0986586F-5D8F-43EC-8B59-754379B65EBA}" srcOrd="1" destOrd="0" presId="urn:microsoft.com/office/officeart/2005/8/layout/orgChart1"/>
    <dgm:cxn modelId="{72C2F45B-6034-4DBD-9891-2438B5BF9ADB}" srcId="{D99A1292-FB45-4D9A-B221-5A053EA4597D}" destId="{F5999495-72D0-459C-A082-0B8EC80825F3}" srcOrd="1" destOrd="0" parTransId="{92EFDC77-1C23-40A0-AC52-771A1154C877}" sibTransId="{BDA07C07-EACD-4E23-BACA-C7FE0336C618}"/>
    <dgm:cxn modelId="{D902BE5C-9619-4BF0-9BBF-2C02938410E9}" srcId="{750CC7F4-09C5-4CBF-AD13-98F4AE4EDE10}" destId="{2C69D0CD-2886-49A0-A317-4E171C08BEAA}" srcOrd="0" destOrd="0" parTransId="{09EFAC92-02D4-4B23-9E33-07A259087F60}" sibTransId="{644409E1-47A4-4C82-A04D-1B323435E2B1}"/>
    <dgm:cxn modelId="{53EF2A41-6151-4432-88E8-45F15C44D730}" type="presOf" srcId="{04B602B1-8C20-4E0C-B727-319319F291EB}" destId="{2B6483F9-8DC2-41DC-BB5D-EB25CE03E736}" srcOrd="0" destOrd="0" presId="urn:microsoft.com/office/officeart/2005/8/layout/orgChart1"/>
    <dgm:cxn modelId="{882C7941-B34B-46C3-931F-56428FAA2ACF}" type="presOf" srcId="{404D5B57-B399-450F-BBFF-5D7F247B5313}" destId="{0A7214D6-9943-450A-82F2-52DD4909ED76}" srcOrd="0" destOrd="0" presId="urn:microsoft.com/office/officeart/2005/8/layout/orgChart1"/>
    <dgm:cxn modelId="{E2AB2E63-ED32-4C0C-AD47-371BB32E61AF}" srcId="{B9C8A119-6C05-40B3-A78D-1A54C3E14583}" destId="{8874A8C9-D83F-483C-B65E-CDC3860114AB}" srcOrd="3" destOrd="0" parTransId="{998B0CA0-F5DA-42D0-8226-776D64F6B976}" sibTransId="{7D0EE2C4-54AF-46C5-A59B-DDEDADD5F1D6}"/>
    <dgm:cxn modelId="{A212C546-E489-4532-B4E6-B787B024C2DB}" type="presOf" srcId="{CDB34AC3-0E5F-4514-B284-4AABD318D1FF}" destId="{B2693D47-C31C-4388-AFC4-7FD4F2FE3E9D}" srcOrd="0" destOrd="0" presId="urn:microsoft.com/office/officeart/2005/8/layout/orgChart1"/>
    <dgm:cxn modelId="{A9FF2A47-607B-44ED-AF2E-652B5316E8D0}" type="presOf" srcId="{3E8CF644-F12B-4E4E-81A0-F09B6BF54D5E}" destId="{D75579D7-57A0-4688-A100-592082644A6C}" srcOrd="1" destOrd="0" presId="urn:microsoft.com/office/officeart/2005/8/layout/orgChart1"/>
    <dgm:cxn modelId="{91E08647-27F8-4CF2-B92A-B246FEDDF5CE}" type="presOf" srcId="{3215455D-FBA1-44FA-8DCF-CA6A307CA66A}" destId="{583A22DB-41A5-4CCE-ABF5-5AE87D86583A}" srcOrd="0" destOrd="0" presId="urn:microsoft.com/office/officeart/2005/8/layout/orgChart1"/>
    <dgm:cxn modelId="{6837D268-9DC7-41DA-831A-87AE99BD94B5}" srcId="{6932E0E4-8DB7-4B9D-B1D8-D59634DF0911}" destId="{FD961910-C71E-440C-A66E-96583C1CC928}" srcOrd="2" destOrd="0" parTransId="{58CA5E22-5C88-41E2-ABD4-CF004BDA5B21}" sibTransId="{62CB7266-105B-4AE8-8093-08F05B66C7FE}"/>
    <dgm:cxn modelId="{E56AA56B-0BC9-411C-9309-CDA5181D188E}" type="presOf" srcId="{F4EE667A-5F2F-4809-AA0B-F2C92AEDC932}" destId="{E3AC3D12-0710-42BD-83E9-B0E42BB5C440}" srcOrd="1" destOrd="0" presId="urn:microsoft.com/office/officeart/2005/8/layout/orgChart1"/>
    <dgm:cxn modelId="{DF97474C-7A26-40FB-8638-2F998C581668}" srcId="{9CF77DC7-9155-4108-AE5C-A667039A4767}" destId="{91C352B3-FD1D-4CE8-B4AC-FDF989040D5D}" srcOrd="4" destOrd="0" parTransId="{33FBB040-034E-4549-B8C4-6257468106E6}" sibTransId="{146DA107-FD0E-4FC8-A4C6-F4B23028B792}"/>
    <dgm:cxn modelId="{25420D6D-A7FD-4438-8710-F5F1D46AF486}" type="presOf" srcId="{F1867ACA-9F31-4669-8C2E-9874BB324B3C}" destId="{38F09C9F-B47A-4D93-A172-E72FF36B0EB5}" srcOrd="0" destOrd="0" presId="urn:microsoft.com/office/officeart/2005/8/layout/orgChart1"/>
    <dgm:cxn modelId="{F805696D-71AF-4536-BEDE-9D14389D6CB5}" srcId="{1C304FF8-0AB6-464D-ABEC-F0EB351531C9}" destId="{9CF77DC7-9155-4108-AE5C-A667039A4767}" srcOrd="0" destOrd="0" parTransId="{3FEAB8F8-28BA-4500-9471-5DADF8AF80A0}" sibTransId="{29D66B03-04FB-40A5-9CB8-17B591F083DA}"/>
    <dgm:cxn modelId="{22F7106E-531B-4182-87C1-A0A7A1594CCA}" type="presOf" srcId="{2673B3C0-DE0A-46EA-936C-53C2661CCFCF}" destId="{B45060A4-E84B-490B-9F70-A165F2BEE97B}" srcOrd="0" destOrd="0" presId="urn:microsoft.com/office/officeart/2005/8/layout/orgChart1"/>
    <dgm:cxn modelId="{468AA46E-A8DE-4AAB-8C6F-1425A7F7F840}" srcId="{816BB418-6DF0-4E0A-A70B-57AE5F749B99}" destId="{D9107359-60AF-4DD5-A6BA-4D668523F3E2}" srcOrd="3" destOrd="0" parTransId="{B76E4026-876C-4B7B-8A93-0AF037448AC9}" sibTransId="{292BBAA9-4B85-4290-8D72-47D4D9010800}"/>
    <dgm:cxn modelId="{A1A4126F-2041-4E7A-A9EB-21C64F791306}" type="presOf" srcId="{35AF4E30-2137-4B91-8CAB-22ECD44ED5BA}" destId="{1A85D65D-E3A0-4BFB-B21B-F9545060242C}" srcOrd="1" destOrd="0" presId="urn:microsoft.com/office/officeart/2005/8/layout/orgChart1"/>
    <dgm:cxn modelId="{7DBD4E50-3E9D-4F8A-B7A4-9FEAE94A6E89}" type="presOf" srcId="{AE1BEA39-1886-4E8D-9440-8E1B25CA96C8}" destId="{0DFCCF20-E73E-4DF8-9B48-958A5DC7D0A1}" srcOrd="0" destOrd="0" presId="urn:microsoft.com/office/officeart/2005/8/layout/orgChart1"/>
    <dgm:cxn modelId="{EA565050-1792-47CD-A130-4C669CD64FE3}" type="presOf" srcId="{BC551AA4-0B14-40A3-A86E-F1ED83074CDC}" destId="{2A7B60D7-4407-4FCB-8AFA-0A34456B6FB9}" srcOrd="0" destOrd="0" presId="urn:microsoft.com/office/officeart/2005/8/layout/orgChart1"/>
    <dgm:cxn modelId="{D94BCE50-D8FC-410D-947B-CE1EE58E4160}" srcId="{9CF77DC7-9155-4108-AE5C-A667039A4767}" destId="{750CC7F4-09C5-4CBF-AD13-98F4AE4EDE10}" srcOrd="0" destOrd="0" parTransId="{7FEA31A5-F608-4D3D-BEAE-31B37688C09A}" sibTransId="{493D2CDB-5520-4AE5-8BC6-AEF4E962BACE}"/>
    <dgm:cxn modelId="{BFC54751-8DE6-4D39-9716-2A18AB5000D5}" type="presOf" srcId="{AEE0F146-5B82-4D6F-95A9-FD03FF0ED0D6}" destId="{87C02937-05C9-4938-8EAA-7D2BC9A4F276}" srcOrd="0" destOrd="0" presId="urn:microsoft.com/office/officeart/2005/8/layout/orgChart1"/>
    <dgm:cxn modelId="{83194553-36E5-4385-9540-B6A18D1DE9CE}" type="presOf" srcId="{C0008762-319E-4128-98C0-C9DB23F45A98}" destId="{03DAEA98-8C8A-41DA-9295-8C48A2A02E50}" srcOrd="1" destOrd="0" presId="urn:microsoft.com/office/officeart/2005/8/layout/orgChart1"/>
    <dgm:cxn modelId="{819D6A54-A6AA-4524-8EDD-03D706C62AC6}" type="presOf" srcId="{68AA5246-77EF-4921-84A7-5FF2E6314B65}" destId="{E0EF60AE-206F-4702-B5E9-EF4DAC18606A}" srcOrd="1" destOrd="0" presId="urn:microsoft.com/office/officeart/2005/8/layout/orgChart1"/>
    <dgm:cxn modelId="{ACAB0456-CC72-4FBF-AEDA-071B62CACF12}" type="presOf" srcId="{1C304FF8-0AB6-464D-ABEC-F0EB351531C9}" destId="{37F30117-3589-42C1-BCC2-25C4E3B30E2F}" srcOrd="0" destOrd="0" presId="urn:microsoft.com/office/officeart/2005/8/layout/orgChart1"/>
    <dgm:cxn modelId="{88B00A56-37DA-42EF-901A-17E514C0DF12}" srcId="{91C352B3-FD1D-4CE8-B4AC-FDF989040D5D}" destId="{6D729409-D440-48F5-94DF-01574C4B7015}" srcOrd="4" destOrd="0" parTransId="{F1867ACA-9F31-4669-8C2E-9874BB324B3C}" sibTransId="{399E6941-20FC-4DFD-B045-6785C705C884}"/>
    <dgm:cxn modelId="{17D1A376-DDBD-4603-B21C-3EA2883127F1}" type="presOf" srcId="{3B21E59D-A99C-4D86-9EFB-C7192D1E9C56}" destId="{BB360EF0-5C4C-47E0-ABEF-7103F5A31FAE}" srcOrd="0" destOrd="0" presId="urn:microsoft.com/office/officeart/2005/8/layout/orgChart1"/>
    <dgm:cxn modelId="{31224D77-4D58-4AA3-B4B1-3A084C0EC2A3}" type="presOf" srcId="{884A2678-7DA4-4A8C-AFD8-A91B2A3A4218}" destId="{7A1BCEAE-827A-4370-A604-D63339C1AE63}" srcOrd="1" destOrd="0" presId="urn:microsoft.com/office/officeart/2005/8/layout/orgChart1"/>
    <dgm:cxn modelId="{86FE5877-07F2-49D0-844A-4BC198BE1693}" type="presOf" srcId="{DB19B4A7-5542-445C-93FA-76B22C842B0D}" destId="{3BB90B8B-698A-4073-B20B-D2E738E47C14}" srcOrd="0" destOrd="0" presId="urn:microsoft.com/office/officeart/2005/8/layout/orgChart1"/>
    <dgm:cxn modelId="{66285957-39C4-43E4-A791-346059FE21D8}" srcId="{9CF77DC7-9155-4108-AE5C-A667039A4767}" destId="{B9C8A119-6C05-40B3-A78D-1A54C3E14583}" srcOrd="1" destOrd="0" parTransId="{AEE0F146-5B82-4D6F-95A9-FD03FF0ED0D6}" sibTransId="{16C19190-7B3C-45D9-BD77-3E4E6D8AB770}"/>
    <dgm:cxn modelId="{9987F677-893C-43CA-949C-2B5BA136C319}" type="presOf" srcId="{194C99C8-BCB9-45CE-948D-AB50BE7B9BFA}" destId="{DAD75E27-FD52-44B6-922A-10AB798043C3}" srcOrd="1" destOrd="0" presId="urn:microsoft.com/office/officeart/2005/8/layout/orgChart1"/>
    <dgm:cxn modelId="{3A041858-4152-4139-B257-0CB2E8108D88}" type="presOf" srcId="{661B4B50-6C28-45A9-B4B2-1B525AB19BF6}" destId="{09392129-68D9-48B3-A17B-61703BF849EA}" srcOrd="1" destOrd="0" presId="urn:microsoft.com/office/officeart/2005/8/layout/orgChart1"/>
    <dgm:cxn modelId="{8FB27F58-4F49-4F73-9294-A22CC3804F8F}" type="presOf" srcId="{B9C8A119-6C05-40B3-A78D-1A54C3E14583}" destId="{1BD2310D-8F8F-4B10-B7C3-D33D52435C7F}" srcOrd="0" destOrd="0" presId="urn:microsoft.com/office/officeart/2005/8/layout/orgChart1"/>
    <dgm:cxn modelId="{91A7D958-4D79-40C5-A3B5-D634BB9CE3BD}" srcId="{91C352B3-FD1D-4CE8-B4AC-FDF989040D5D}" destId="{F8B3FD82-8A34-4A82-9A4F-9A8D7B1FE1A5}" srcOrd="0" destOrd="0" parTransId="{17BFBBB7-2472-4829-B940-8D113B2605A4}" sibTransId="{3864AA6B-2176-43F0-AD95-58EBC9399CA6}"/>
    <dgm:cxn modelId="{EBF2A77A-A21F-4F74-85EB-7DEAB1161AEB}" srcId="{6932E0E4-8DB7-4B9D-B1D8-D59634DF0911}" destId="{F4EE667A-5F2F-4809-AA0B-F2C92AEDC932}" srcOrd="1" destOrd="0" parTransId="{AE1BEA39-1886-4E8D-9440-8E1B25CA96C8}" sibTransId="{AA2DD6A1-229A-4FA9-BA34-D46721703C91}"/>
    <dgm:cxn modelId="{7299697B-1C2B-4AED-8D9B-FD8D01A48E4B}" type="presOf" srcId="{CDB34AC3-0E5F-4514-B284-4AABD318D1FF}" destId="{8DC291F8-D331-4B88-AC75-90401C99A69F}" srcOrd="1" destOrd="0" presId="urn:microsoft.com/office/officeart/2005/8/layout/orgChart1"/>
    <dgm:cxn modelId="{99A2707B-86D0-4AB2-AE5F-4C415E7AE1A0}" type="presOf" srcId="{6D729409-D440-48F5-94DF-01574C4B7015}" destId="{EBE7B487-9995-4E35-8F06-78CED77D9431}" srcOrd="0" destOrd="0" presId="urn:microsoft.com/office/officeart/2005/8/layout/orgChart1"/>
    <dgm:cxn modelId="{CAC2987C-1809-4AAF-8BAB-699909249DCC}" srcId="{B9C8A119-6C05-40B3-A78D-1A54C3E14583}" destId="{AE9F37C6-67EA-4210-90B5-6F61F4DFCDAD}" srcOrd="4" destOrd="0" parTransId="{2D8B1DB1-B37E-49D4-8138-14E2DB75107C}" sibTransId="{6FEB8935-1F1F-4681-830B-C8D84D53D400}"/>
    <dgm:cxn modelId="{4F40AF80-54F4-49F8-81CF-86186A550634}" type="presOf" srcId="{F5999495-72D0-459C-A082-0B8EC80825F3}" destId="{398FF57E-F9BC-4C9C-B5D1-3237432C5417}" srcOrd="0" destOrd="0" presId="urn:microsoft.com/office/officeart/2005/8/layout/orgChart1"/>
    <dgm:cxn modelId="{C59A0682-3AA3-4DD2-ACF2-B6A2F594EDE9}" srcId="{3B21E59D-A99C-4D86-9EFB-C7192D1E9C56}" destId="{F9DD5758-7DB9-4923-BB90-6550701B2B99}" srcOrd="3" destOrd="0" parTransId="{5E8DEA7B-6A0B-4F92-816F-7A4A68B3E31E}" sibTransId="{D8BBC07D-C513-473F-8BD4-43B307450954}"/>
    <dgm:cxn modelId="{96AF8F83-E7EF-4E5E-9847-7B60A4197F9E}" type="presOf" srcId="{3E8CF644-F12B-4E4E-81A0-F09B6BF54D5E}" destId="{6857C3A0-D357-41D8-98DB-B7BFFAAC0381}" srcOrd="0" destOrd="0" presId="urn:microsoft.com/office/officeart/2005/8/layout/orgChart1"/>
    <dgm:cxn modelId="{514F4C84-E493-44C7-AA1A-B21A370E328D}" type="presOf" srcId="{137B3D28-672C-4DD2-A5A4-414FB630D91D}" destId="{AD4E1282-6C5D-4AF9-B061-185245B602E0}" srcOrd="0" destOrd="0" presId="urn:microsoft.com/office/officeart/2005/8/layout/orgChart1"/>
    <dgm:cxn modelId="{0B4A8D84-8785-4D89-9B4D-095A1E0E5DDF}" type="presOf" srcId="{68AA5246-77EF-4921-84A7-5FF2E6314B65}" destId="{00BA6D43-3C12-4DB2-BB9E-33538D71F21A}" srcOrd="0" destOrd="0" presId="urn:microsoft.com/office/officeart/2005/8/layout/orgChart1"/>
    <dgm:cxn modelId="{77307A85-700A-4A47-BECD-BDF26E330A5F}" type="presOf" srcId="{91C352B3-FD1D-4CE8-B4AC-FDF989040D5D}" destId="{5D0A2879-5345-4BF1-8D2E-EC687EF7892C}" srcOrd="1" destOrd="0" presId="urn:microsoft.com/office/officeart/2005/8/layout/orgChart1"/>
    <dgm:cxn modelId="{2D98D388-F3C8-4628-8B13-07CA467A7127}" type="presOf" srcId="{AE9F37C6-67EA-4210-90B5-6F61F4DFCDAD}" destId="{3A8AA795-5576-4AC0-8C7A-BC39D4DAF94E}" srcOrd="0" destOrd="0" presId="urn:microsoft.com/office/officeart/2005/8/layout/orgChart1"/>
    <dgm:cxn modelId="{75282589-C75A-4AAE-948A-C5891A7345A0}" type="presOf" srcId="{B9C8A119-6C05-40B3-A78D-1A54C3E14583}" destId="{CD1B4ED0-F43F-4ED5-987A-65F1DBC9F375}" srcOrd="1" destOrd="0" presId="urn:microsoft.com/office/officeart/2005/8/layout/orgChart1"/>
    <dgm:cxn modelId="{9290858A-5813-48B6-8C80-DCC763305609}" type="presOf" srcId="{7F2AD817-3E7D-4398-B37E-6C5D9E0FF85D}" destId="{8BFC9B55-37E7-40B6-B5F9-C907AA4DD4A9}" srcOrd="0" destOrd="0" presId="urn:microsoft.com/office/officeart/2005/8/layout/orgChart1"/>
    <dgm:cxn modelId="{EB76D48E-7750-4831-8E60-A13B26C4AFD7}" type="presOf" srcId="{09EFAC92-02D4-4B23-9E33-07A259087F60}" destId="{DE026904-1BBD-4313-8AB2-20100BACF837}" srcOrd="0" destOrd="0" presId="urn:microsoft.com/office/officeart/2005/8/layout/orgChart1"/>
    <dgm:cxn modelId="{FC8CD390-9F4A-4C3E-A68D-353CD48CE5CB}" type="presOf" srcId="{B76E4026-876C-4B7B-8A93-0AF037448AC9}" destId="{09CBE67C-F2CA-48AA-8C75-976865D590E2}" srcOrd="0" destOrd="0" presId="urn:microsoft.com/office/officeart/2005/8/layout/orgChart1"/>
    <dgm:cxn modelId="{CC68D894-5EFA-437A-8835-5FF3FBAD989B}" srcId="{3B21E59D-A99C-4D86-9EFB-C7192D1E9C56}" destId="{85727BC1-F28D-4B62-9D75-A4183D198A7A}" srcOrd="2" destOrd="0" parTransId="{5A072BF7-0E69-4186-A976-96B6D7D43FD5}" sibTransId="{7FEF9F8F-C086-404B-BDD3-D48B76BB0919}"/>
    <dgm:cxn modelId="{C429A595-B8B3-473F-A33E-C01E0858EADA}" type="presOf" srcId="{661B4B50-6C28-45A9-B4B2-1B525AB19BF6}" destId="{0C344315-8197-4DB8-B0E1-3BAAF4162E14}" srcOrd="0" destOrd="0" presId="urn:microsoft.com/office/officeart/2005/8/layout/orgChart1"/>
    <dgm:cxn modelId="{0545D197-0B10-4CC8-93D7-798BFCD57EA7}" srcId="{750CC7F4-09C5-4CBF-AD13-98F4AE4EDE10}" destId="{5A9386DE-7873-4DBA-A030-1B1DD9953285}" srcOrd="1" destOrd="0" parTransId="{17BA1AB3-4925-4172-B9C9-A6B267FA0D16}" sibTransId="{B7868024-062F-4226-A6E2-36D4BFD5A445}"/>
    <dgm:cxn modelId="{772B6B98-D52B-455A-8077-23193CC9D5F3}" srcId="{91C352B3-FD1D-4CE8-B4AC-FDF989040D5D}" destId="{884A2678-7DA4-4A8C-AFD8-A91B2A3A4218}" srcOrd="1" destOrd="0" parTransId="{404D5B57-B399-450F-BBFF-5D7F247B5313}" sibTransId="{8C738601-7171-401F-BCB1-FDE2C506602C}"/>
    <dgm:cxn modelId="{AF1F0B99-F892-4907-9B8B-800E61559185}" type="presOf" srcId="{6EEDB2B4-DFF0-4FE0-9929-FD602AE3289B}" destId="{2BE59407-794A-4922-A4CA-038ADF5D1DC9}" srcOrd="0" destOrd="0" presId="urn:microsoft.com/office/officeart/2005/8/layout/orgChart1"/>
    <dgm:cxn modelId="{11425F99-DF45-4DD5-9D72-90298F6B853C}" srcId="{750CC7F4-09C5-4CBF-AD13-98F4AE4EDE10}" destId="{35AF4E30-2137-4B91-8CAB-22ECD44ED5BA}" srcOrd="2" destOrd="0" parTransId="{BFE9022D-BE69-40DF-813C-0899D48F584C}" sibTransId="{CB8558EA-59F0-4EE8-9C64-E6D289CF4E9E}"/>
    <dgm:cxn modelId="{5DB8A199-726D-4987-9CC1-22CF34D13EA2}" type="presOf" srcId="{FD961910-C71E-440C-A66E-96583C1CC928}" destId="{C62413C5-D12D-40D1-9CD9-87F3A8F2170C}" srcOrd="1" destOrd="0" presId="urn:microsoft.com/office/officeart/2005/8/layout/orgChart1"/>
    <dgm:cxn modelId="{4E75D29A-2F76-4717-82B2-7C650FA03E4C}" srcId="{6932E0E4-8DB7-4B9D-B1D8-D59634DF0911}" destId="{68AA5246-77EF-4921-84A7-5FF2E6314B65}" srcOrd="3" destOrd="0" parTransId="{191A986A-5C4A-4F1F-B2FD-58E95A7A221B}" sibTransId="{44243B8C-771F-4823-B515-FB7857DDEF04}"/>
    <dgm:cxn modelId="{A5AB7E9D-0519-4269-A146-93CF7251DC02}" type="presOf" srcId="{8F929301-48DE-4A6B-B8A8-BAE91EFD545F}" destId="{7C3E64EB-FD2F-41BA-812B-641751A3C3AE}" srcOrd="1" destOrd="0" presId="urn:microsoft.com/office/officeart/2005/8/layout/orgChart1"/>
    <dgm:cxn modelId="{A38FE09D-A329-462E-B33E-40D154505C1C}" srcId="{F9DD5758-7DB9-4923-BB90-6550701B2B99}" destId="{DB19B4A7-5542-445C-93FA-76B22C842B0D}" srcOrd="1" destOrd="0" parTransId="{EDB89B8F-0008-4F1D-A029-72F6F117876E}" sibTransId="{AFE5C7B9-0B64-4BC0-B817-6BAC5D2A6468}"/>
    <dgm:cxn modelId="{10D8689E-6B30-4B7C-8C48-EB17A55122E6}" type="presOf" srcId="{1897C39B-39EA-4750-A859-6D19C115E7EE}" destId="{B82D7A82-4C80-4CF9-A7D9-4CD27529FD20}" srcOrd="1" destOrd="0" presId="urn:microsoft.com/office/officeart/2005/8/layout/orgChart1"/>
    <dgm:cxn modelId="{0CDD959E-0222-445D-AF29-94F2D2AA6642}" type="presOf" srcId="{7030E306-9EFD-4CBB-BDF8-207C1764ECA9}" destId="{A53A4D5E-865C-4B51-941C-AF32607D84C7}" srcOrd="0" destOrd="0" presId="urn:microsoft.com/office/officeart/2005/8/layout/orgChart1"/>
    <dgm:cxn modelId="{E2F4B99E-042E-47A4-AE1C-1C0BD2D01E3B}" type="presOf" srcId="{FD961910-C71E-440C-A66E-96583C1CC928}" destId="{43172323-1A1E-477C-B22A-6658C21B5E3A}" srcOrd="0" destOrd="0" presId="urn:microsoft.com/office/officeart/2005/8/layout/orgChart1"/>
    <dgm:cxn modelId="{96FB759F-FA99-4D99-BA2A-45DAE8BF9562}" type="presOf" srcId="{FFE80591-7874-4429-A682-9578970E702F}" destId="{8A434349-62F7-4233-8A34-C4E9486E91A6}" srcOrd="0" destOrd="0" presId="urn:microsoft.com/office/officeart/2005/8/layout/orgChart1"/>
    <dgm:cxn modelId="{5DEC29A0-668D-4A64-8F9B-727FE5A6131D}" type="presOf" srcId="{BE18B27A-C5EA-4B80-BCEE-FB818E05C4DF}" destId="{FFF17D60-7505-457E-B918-6C33E629AF84}" srcOrd="0" destOrd="0" presId="urn:microsoft.com/office/officeart/2005/8/layout/orgChart1"/>
    <dgm:cxn modelId="{0FB1C4A0-C6CA-4CB5-BCD2-C7F641B79D96}" type="presOf" srcId="{D99A1292-FB45-4D9A-B221-5A053EA4597D}" destId="{3801C811-1B72-47A8-8376-9A3965B970E9}" srcOrd="1" destOrd="0" presId="urn:microsoft.com/office/officeart/2005/8/layout/orgChart1"/>
    <dgm:cxn modelId="{985628A4-664A-4B0F-A5FF-AEE2510756BD}" type="presOf" srcId="{D9107359-60AF-4DD5-A6BA-4D668523F3E2}" destId="{4AF14746-C35F-41E2-B420-98D77058AA15}" srcOrd="0" destOrd="0" presId="urn:microsoft.com/office/officeart/2005/8/layout/orgChart1"/>
    <dgm:cxn modelId="{78CDE5A4-F5F2-43BE-8AFD-B895AEBC19B0}" type="presOf" srcId="{0C36B996-578B-4D04-B31F-5136BD69961F}" destId="{AA2BED66-1D0C-497E-AE82-7A2C27CFCAE6}" srcOrd="1" destOrd="0" presId="urn:microsoft.com/office/officeart/2005/8/layout/orgChart1"/>
    <dgm:cxn modelId="{6733F7A7-4821-49C8-AED0-D45F252F2F02}" type="presOf" srcId="{C0008762-319E-4128-98C0-C9DB23F45A98}" destId="{37181652-B0A4-4BE2-83A2-E10CFB7911A9}" srcOrd="0" destOrd="0" presId="urn:microsoft.com/office/officeart/2005/8/layout/orgChart1"/>
    <dgm:cxn modelId="{E7F1EFA9-D577-44E0-8F37-594DF58E1CC2}" type="presOf" srcId="{6D729409-D440-48F5-94DF-01574C4B7015}" destId="{7435B21F-B184-4949-B673-6FE98B4E01B3}" srcOrd="1" destOrd="0" presId="urn:microsoft.com/office/officeart/2005/8/layout/orgChart1"/>
    <dgm:cxn modelId="{4D8F40AB-3BE6-4D1E-B3E0-2141C77DC255}" type="presOf" srcId="{7B8A7126-BBD5-4154-99BA-3E9CD82339BC}" destId="{B13590F9-BE2F-42E0-B8D4-9A271604D654}" srcOrd="1" destOrd="0" presId="urn:microsoft.com/office/officeart/2005/8/layout/orgChart1"/>
    <dgm:cxn modelId="{7F54FBAB-4260-421C-86EC-720A7B95BBCE}" type="presOf" srcId="{F9DD5758-7DB9-4923-BB90-6550701B2B99}" destId="{3C87B930-397C-459C-8077-EC020D60A3D0}" srcOrd="0" destOrd="0" presId="urn:microsoft.com/office/officeart/2005/8/layout/orgChart1"/>
    <dgm:cxn modelId="{878C26AC-D798-4A1B-A8A7-5E812202F9F2}" type="presOf" srcId="{435ED9E6-9414-4D9E-AFEE-FFC2D87711C2}" destId="{959BC07A-726B-45A6-B266-BD8501CC0C42}" srcOrd="0" destOrd="0" presId="urn:microsoft.com/office/officeart/2005/8/layout/orgChart1"/>
    <dgm:cxn modelId="{7927D4AC-3EE6-4879-B101-E743368BC5E9}" type="presOf" srcId="{35AF4E30-2137-4B91-8CAB-22ECD44ED5BA}" destId="{D640B828-A3E8-4D15-972D-F91123A2E8F9}" srcOrd="0" destOrd="0" presId="urn:microsoft.com/office/officeart/2005/8/layout/orgChart1"/>
    <dgm:cxn modelId="{77DF91AD-028F-4A34-8062-A69842C8E0DB}" srcId="{816BB418-6DF0-4E0A-A70B-57AE5F749B99}" destId="{8F929301-48DE-4A6B-B8A8-BAE91EFD545F}" srcOrd="4" destOrd="0" parTransId="{8F1E53AD-B9CD-4B63-987C-EB7658DCD39C}" sibTransId="{780FA881-0F5E-4D04-9AE9-3395A6DB6A66}"/>
    <dgm:cxn modelId="{705475B2-44DC-4B12-8261-3A0EF288F2EE}" type="presOf" srcId="{85727BC1-F28D-4B62-9D75-A4183D198A7A}" destId="{AC7D378F-6332-4E84-B1CA-984D531D829C}" srcOrd="1" destOrd="0" presId="urn:microsoft.com/office/officeart/2005/8/layout/orgChart1"/>
    <dgm:cxn modelId="{C30E93B2-A053-44F2-BC2E-005D9AB2E63C}" type="presOf" srcId="{7F2AD817-3E7D-4398-B37E-6C5D9E0FF85D}" destId="{1A24F8BF-A7EA-4BF3-884F-5B2386696BE3}" srcOrd="1" destOrd="0" presId="urn:microsoft.com/office/officeart/2005/8/layout/orgChart1"/>
    <dgm:cxn modelId="{EB4659B5-2939-4AE0-B24B-F8429C5AC611}" srcId="{B9C8A119-6C05-40B3-A78D-1A54C3E14583}" destId="{CDB34AC3-0E5F-4514-B284-4AABD318D1FF}" srcOrd="6" destOrd="0" parTransId="{9A18392A-5B0B-41D5-9A9D-AA84EC38706D}" sibTransId="{7F4C3BB9-E6AF-4130-A742-D0C246787023}"/>
    <dgm:cxn modelId="{9D204EB7-E59C-4DE1-9E68-1A34D16FBBEC}" srcId="{3B21E59D-A99C-4D86-9EFB-C7192D1E9C56}" destId="{6EEDB2B4-DFF0-4FE0-9929-FD602AE3289B}" srcOrd="0" destOrd="0" parTransId="{2673B3C0-DE0A-46EA-936C-53C2661CCFCF}" sibTransId="{724245AB-DA39-420B-AA85-7431FECA2F5B}"/>
    <dgm:cxn modelId="{0191DBB7-DEAC-4B78-86DC-B9DC5CB57F60}" type="presOf" srcId="{BC551AA4-0B14-40A3-A86E-F1ED83074CDC}" destId="{5E0C9142-9D85-4E12-9263-EFEFEA55E266}" srcOrd="1" destOrd="0" presId="urn:microsoft.com/office/officeart/2005/8/layout/orgChart1"/>
    <dgm:cxn modelId="{B2279CB8-AD27-4467-A8F8-725A1B9EEA4C}" type="presOf" srcId="{F5999495-72D0-459C-A082-0B8EC80825F3}" destId="{8E53A4AB-5EAA-4B08-A61F-EC8F66F87C7E}" srcOrd="1" destOrd="0" presId="urn:microsoft.com/office/officeart/2005/8/layout/orgChart1"/>
    <dgm:cxn modelId="{FB3DE1B9-EE3F-4D79-843F-5798EDAD1029}" type="presOf" srcId="{85727BC1-F28D-4B62-9D75-A4183D198A7A}" destId="{6905B56F-1246-489D-A74E-20A0031CCBAA}" srcOrd="0" destOrd="0" presId="urn:microsoft.com/office/officeart/2005/8/layout/orgChart1"/>
    <dgm:cxn modelId="{0E6D22BC-A091-4815-8589-679C94E74A20}" type="presOf" srcId="{5A9386DE-7873-4DBA-A030-1B1DD9953285}" destId="{4B307AC0-B987-4DD7-823A-6FAA34C9BF62}" srcOrd="1" destOrd="0" presId="urn:microsoft.com/office/officeart/2005/8/layout/orgChart1"/>
    <dgm:cxn modelId="{1E0A26BC-AFEE-4C95-9365-A4AC229A8D47}" srcId="{B9C8A119-6C05-40B3-A78D-1A54C3E14583}" destId="{7B8A7126-BBD5-4154-99BA-3E9CD82339BC}" srcOrd="2" destOrd="0" parTransId="{77E4AD3E-BCB6-4011-9224-9A83E0F24E21}" sibTransId="{AC319511-56D2-4498-8940-53A01A40E1B6}"/>
    <dgm:cxn modelId="{DD7B2ABC-32BA-479A-B29D-7C06C509A5F7}" type="presOf" srcId="{2C69D0CD-2886-49A0-A317-4E171C08BEAA}" destId="{D94BC98D-793B-42B3-8152-089DBB579460}" srcOrd="0" destOrd="0" presId="urn:microsoft.com/office/officeart/2005/8/layout/orgChart1"/>
    <dgm:cxn modelId="{76CB62BD-3644-4493-BC1A-3A73189FACBE}" type="presOf" srcId="{0C36B996-578B-4D04-B31F-5136BD69961F}" destId="{B51E192D-4671-4FF4-B79D-D3B17B93865D}" srcOrd="0" destOrd="0" presId="urn:microsoft.com/office/officeart/2005/8/layout/orgChart1"/>
    <dgm:cxn modelId="{B3CE4DBE-4B92-498B-9302-1A4FCCA1B696}" type="presOf" srcId="{58CA5E22-5C88-41E2-ABD4-CF004BDA5B21}" destId="{ACE0F89B-4711-42BB-AF9D-CD9C0F535B90}" srcOrd="0" destOrd="0" presId="urn:microsoft.com/office/officeart/2005/8/layout/orgChart1"/>
    <dgm:cxn modelId="{C8F670BF-B00F-4454-B277-FAEFDD8DDF4F}" type="presOf" srcId="{2CED287E-D4A0-42FF-A684-7485BC0B1E60}" destId="{55B722C0-B9AE-41C5-B4C8-FCB624BB61B9}" srcOrd="0" destOrd="0" presId="urn:microsoft.com/office/officeart/2005/8/layout/orgChart1"/>
    <dgm:cxn modelId="{41532BC1-DA51-413A-82E9-499915BFBF13}" type="presOf" srcId="{6EEDB2B4-DFF0-4FE0-9929-FD602AE3289B}" destId="{A45D6F0B-0A74-4B28-957D-64823316AFE9}" srcOrd="1" destOrd="0" presId="urn:microsoft.com/office/officeart/2005/8/layout/orgChart1"/>
    <dgm:cxn modelId="{FCA28EC4-3AE3-4D14-8926-E925B37BD0AB}" type="presOf" srcId="{3649843D-B8BA-41D0-8298-9C6FD3C66A80}" destId="{7ECEC982-65CF-4CB7-B9CD-A9AD2DEC194D}" srcOrd="0" destOrd="0" presId="urn:microsoft.com/office/officeart/2005/8/layout/orgChart1"/>
    <dgm:cxn modelId="{793492C6-0CAE-4F24-BC53-C327A61EB129}" type="presOf" srcId="{3CCFB11D-2A48-47E1-965A-F672ADE00841}" destId="{3DE6468A-2609-4B26-BC19-81D2B3D5400F}" srcOrd="0" destOrd="0" presId="urn:microsoft.com/office/officeart/2005/8/layout/orgChart1"/>
    <dgm:cxn modelId="{76D64EC7-A4FB-41C4-8533-BE7D82F6E147}" type="presOf" srcId="{3B21E59D-A99C-4D86-9EFB-C7192D1E9C56}" destId="{3754E966-0975-4C15-8029-CC6D393D5EDE}" srcOrd="1" destOrd="0" presId="urn:microsoft.com/office/officeart/2005/8/layout/orgChart1"/>
    <dgm:cxn modelId="{33717BC7-6F17-4F5C-BA00-F24DB944CFFC}" type="presOf" srcId="{816BB418-6DF0-4E0A-A70B-57AE5F749B99}" destId="{2B6C0835-87E9-4CF9-98D6-D03F967FEBF6}" srcOrd="0" destOrd="0" presId="urn:microsoft.com/office/officeart/2005/8/layout/orgChart1"/>
    <dgm:cxn modelId="{448772C8-C8EB-495A-805D-08C63EE84652}" type="presOf" srcId="{3404E0BB-0C87-437E-9E09-B2393CAF1FF7}" destId="{DEFF7798-797E-4DD9-9DC6-E9016C2DE00F}" srcOrd="0" destOrd="0" presId="urn:microsoft.com/office/officeart/2005/8/layout/orgChart1"/>
    <dgm:cxn modelId="{68A8E3C8-17CF-4534-867A-45B90E41A27B}" type="presOf" srcId="{F4EE667A-5F2F-4809-AA0B-F2C92AEDC932}" destId="{70369B0F-D543-4B4A-8247-FCC3840E5289}" srcOrd="0" destOrd="0" presId="urn:microsoft.com/office/officeart/2005/8/layout/orgChart1"/>
    <dgm:cxn modelId="{D59FEBCA-3D02-4A53-B569-DB2F6F177036}" type="presOf" srcId="{191A986A-5C4A-4F1F-B2FD-58E95A7A221B}" destId="{2CEED032-55B7-4B2F-AC82-779BBE2FABF1}" srcOrd="0" destOrd="0" presId="urn:microsoft.com/office/officeart/2005/8/layout/orgChart1"/>
    <dgm:cxn modelId="{7B761FCB-A063-4450-9758-9A94DA9F1D01}" type="presOf" srcId="{AA2E8B91-4147-4F8E-ACD9-CECC26F8FDD5}" destId="{3B377239-B13A-4D84-B061-19A9BAA5DE83}" srcOrd="1" destOrd="0" presId="urn:microsoft.com/office/officeart/2005/8/layout/orgChart1"/>
    <dgm:cxn modelId="{94035DCB-DF49-45A2-A755-C8D7750E6345}" srcId="{6932E0E4-8DB7-4B9D-B1D8-D59634DF0911}" destId="{BE18B27A-C5EA-4B80-BCEE-FB818E05C4DF}" srcOrd="0" destOrd="0" parTransId="{04B602B1-8C20-4E0C-B727-319319F291EB}" sibTransId="{125A6E15-0CAE-4BB3-B3E8-0F84E44F9E0E}"/>
    <dgm:cxn modelId="{C13751CE-D17C-4548-9FD6-2D64861A974C}" type="presOf" srcId="{1638C38A-997F-4ACE-8B3B-50197862D496}" destId="{C290CD44-D51A-4DFC-884B-785F017EA637}" srcOrd="0" destOrd="0" presId="urn:microsoft.com/office/officeart/2005/8/layout/orgChart1"/>
    <dgm:cxn modelId="{263D27CF-FBEC-45CC-8FD2-EF501E669FCE}" srcId="{816BB418-6DF0-4E0A-A70B-57AE5F749B99}" destId="{6932E0E4-8DB7-4B9D-B1D8-D59634DF0911}" srcOrd="0" destOrd="0" parTransId="{3404E0BB-0C87-437E-9E09-B2393CAF1FF7}" sibTransId="{5FCF483F-3174-41C7-B138-AA1013B56477}"/>
    <dgm:cxn modelId="{71F064D0-CCFE-4408-9E87-1A6CF44D75AE}" type="presOf" srcId="{5E8DEA7B-6A0B-4F92-816F-7A4A68B3E31E}" destId="{98740905-8CA8-453E-B548-43692FD9DAF0}" srcOrd="0" destOrd="0" presId="urn:microsoft.com/office/officeart/2005/8/layout/orgChart1"/>
    <dgm:cxn modelId="{C3C4A2D1-6D8E-4809-8DCF-B98B5B2EAB91}" srcId="{9CF77DC7-9155-4108-AE5C-A667039A4767}" destId="{3B21E59D-A99C-4D86-9EFB-C7192D1E9C56}" srcOrd="2" destOrd="0" parTransId="{B2459F28-872F-48B7-8A2B-F4E363D5C3B2}" sibTransId="{9BC5C71A-D9A4-4C3E-BBFD-C6D259AF5343}"/>
    <dgm:cxn modelId="{536F3ED8-21DE-4715-B6FC-69F73351045C}" type="presOf" srcId="{AE9F37C6-67EA-4210-90B5-6F61F4DFCDAD}" destId="{9C5FC883-52E1-40EA-A8B8-FC19D76CD419}" srcOrd="1" destOrd="0" presId="urn:microsoft.com/office/officeart/2005/8/layout/orgChart1"/>
    <dgm:cxn modelId="{558CE7DC-07BC-4CB9-9174-5320E6CDCC91}" type="presOf" srcId="{2D8B1DB1-B37E-49D4-8138-14E2DB75107C}" destId="{3342F7F7-E61F-4F28-A78B-C7CA275F7CC8}" srcOrd="0" destOrd="0" presId="urn:microsoft.com/office/officeart/2005/8/layout/orgChart1"/>
    <dgm:cxn modelId="{AF4BADDD-DFD3-45C1-A532-B406C4FC7462}" srcId="{3B21E59D-A99C-4D86-9EFB-C7192D1E9C56}" destId="{1897C39B-39EA-4750-A859-6D19C115E7EE}" srcOrd="1" destOrd="0" parTransId="{AE2701F7-6108-4255-ACDF-BF17E31237A5}" sibTransId="{CE8939A5-4754-48CB-9CAC-FCDC096D5313}"/>
    <dgm:cxn modelId="{D44823DF-1371-40D4-B65B-017BBE4E26B6}" type="presOf" srcId="{1897C39B-39EA-4750-A859-6D19C115E7EE}" destId="{5EDD7B35-A5F8-4754-AB1B-7F06B59DA9FB}" srcOrd="0" destOrd="0" presId="urn:microsoft.com/office/officeart/2005/8/layout/orgChart1"/>
    <dgm:cxn modelId="{E4DCEEDF-8923-4F7B-BA60-449E9D646B10}" type="presOf" srcId="{7FEA31A5-F608-4D3D-BEAE-31B37688C09A}" destId="{F55B4869-6563-4D21-B534-B0830C068801}" srcOrd="0" destOrd="0" presId="urn:microsoft.com/office/officeart/2005/8/layout/orgChart1"/>
    <dgm:cxn modelId="{BC6678E0-8798-4DAF-B241-24AA59828112}" type="presOf" srcId="{D99A1292-FB45-4D9A-B221-5A053EA4597D}" destId="{BC6A285D-8A9A-4B9D-97E1-7B0832A6846B}" srcOrd="0" destOrd="0" presId="urn:microsoft.com/office/officeart/2005/8/layout/orgChart1"/>
    <dgm:cxn modelId="{3EA000E2-5A86-4530-894A-5190CA5E2349}" type="presOf" srcId="{F8B3FD82-8A34-4A82-9A4F-9A8D7B1FE1A5}" destId="{4390CBBB-4EC8-47D6-96EA-458E9E004E4E}" srcOrd="0" destOrd="0" presId="urn:microsoft.com/office/officeart/2005/8/layout/orgChart1"/>
    <dgm:cxn modelId="{51702DE4-F8EE-426A-B672-2174C255D432}" type="presOf" srcId="{998B0CA0-F5DA-42D0-8226-776D64F6B976}" destId="{D184CDC1-ADF0-4469-B4D8-FEE7A5D62354}" srcOrd="0" destOrd="0" presId="urn:microsoft.com/office/officeart/2005/8/layout/orgChart1"/>
    <dgm:cxn modelId="{C3B31EE8-B8B2-4690-8756-7F6EBD4FAD1A}" type="presOf" srcId="{194C99C8-BCB9-45CE-948D-AB50BE7B9BFA}" destId="{F7FF9DCB-C426-42EC-BA94-350292EE4E6D}" srcOrd="0" destOrd="0" presId="urn:microsoft.com/office/officeart/2005/8/layout/orgChart1"/>
    <dgm:cxn modelId="{2B538FEC-9026-4B2A-A5EF-015EBFD84AE6}" srcId="{816BB418-6DF0-4E0A-A70B-57AE5F749B99}" destId="{D99A1292-FB45-4D9A-B221-5A053EA4597D}" srcOrd="1" destOrd="0" parTransId="{5D9158BE-BAE6-4FB9-97E4-C1CFE30A47FB}" sibTransId="{1CE365FB-02FC-48A7-BE08-7E1134D04E1F}"/>
    <dgm:cxn modelId="{28BCBBEC-1B14-450E-A62B-07E2E98DC96B}" type="presOf" srcId="{2C69D0CD-2886-49A0-A317-4E171C08BEAA}" destId="{0BE9F717-E624-478E-98F0-B004233BA174}" srcOrd="1" destOrd="0" presId="urn:microsoft.com/office/officeart/2005/8/layout/orgChart1"/>
    <dgm:cxn modelId="{CF7CE8EE-4501-4EC3-8CCA-04DBEF18736D}" type="presOf" srcId="{17BFBBB7-2472-4829-B940-8D113B2605A4}" destId="{7813DBA5-32A4-4404-9614-90A3DC08C8FD}" srcOrd="0" destOrd="0" presId="urn:microsoft.com/office/officeart/2005/8/layout/orgChart1"/>
    <dgm:cxn modelId="{098B03F0-8016-46F9-9C4F-C8386A3C4DF0}" type="presOf" srcId="{BFE9022D-BE69-40DF-813C-0899D48F584C}" destId="{5FB49993-3786-4416-81C6-A5A792C97A49}" srcOrd="0" destOrd="0" presId="urn:microsoft.com/office/officeart/2005/8/layout/orgChart1"/>
    <dgm:cxn modelId="{5DDB86F0-61FB-42A5-8E01-FF1793F8E222}" srcId="{91C352B3-FD1D-4CE8-B4AC-FDF989040D5D}" destId="{3E8CF644-F12B-4E4E-81A0-F09B6BF54D5E}" srcOrd="3" destOrd="0" parTransId="{3CCFB11D-2A48-47E1-965A-F672ADE00841}" sibTransId="{AEA535F8-F68A-4BE2-ACFB-8F67DE17872E}"/>
    <dgm:cxn modelId="{BA34D4F0-8C91-415E-9DBF-F85522F7A0B3}" type="presOf" srcId="{3649843D-B8BA-41D0-8298-9C6FD3C66A80}" destId="{0CB38036-0B1F-4299-949B-2FBAFEDD3876}" srcOrd="1" destOrd="0" presId="urn:microsoft.com/office/officeart/2005/8/layout/orgChart1"/>
    <dgm:cxn modelId="{A83A4EF2-F744-4A44-B177-05800303FC58}" type="presOf" srcId="{33FBB040-034E-4549-B8C4-6257468106E6}" destId="{4A875354-5C37-4993-9FB9-18CD6A6780DB}" srcOrd="0" destOrd="0" presId="urn:microsoft.com/office/officeart/2005/8/layout/orgChart1"/>
    <dgm:cxn modelId="{346456F3-70B6-4541-93A2-17674A46D13C}" type="presOf" srcId="{8874A8C9-D83F-483C-B65E-CDC3860114AB}" destId="{7BA75F82-52D8-4F45-8D67-1ED04BBFF1FE}" srcOrd="0" destOrd="0" presId="urn:microsoft.com/office/officeart/2005/8/layout/orgChart1"/>
    <dgm:cxn modelId="{09FF8AF5-F8F7-4A29-A3A0-A04D5306F9C9}" type="presOf" srcId="{6932E0E4-8DB7-4B9D-B1D8-D59634DF0911}" destId="{03D557D6-06A9-477B-B814-E469985EC4CD}" srcOrd="0" destOrd="0" presId="urn:microsoft.com/office/officeart/2005/8/layout/orgChart1"/>
    <dgm:cxn modelId="{38A753F7-2AFC-43BE-BCE3-0AC588CAA458}" type="presOf" srcId="{750CC7F4-09C5-4CBF-AD13-98F4AE4EDE10}" destId="{CE86DFC3-7152-4FBD-9432-913F9B84A1ED}" srcOrd="0" destOrd="0" presId="urn:microsoft.com/office/officeart/2005/8/layout/orgChart1"/>
    <dgm:cxn modelId="{E1E373F7-DD59-4B7D-9D2F-E9AEFDF6F6B5}" type="presOf" srcId="{5D9158BE-BAE6-4FB9-97E4-C1CFE30A47FB}" destId="{649E4155-B322-43C1-8750-1E49C8204904}" srcOrd="0" destOrd="0" presId="urn:microsoft.com/office/officeart/2005/8/layout/orgChart1"/>
    <dgm:cxn modelId="{C5729EF7-B06E-4A47-80DC-5949512615F0}" type="presOf" srcId="{F9DD5758-7DB9-4923-BB90-6550701B2B99}" destId="{2774544E-CEF6-4F56-AB78-A8188F1A5F74}" srcOrd="1" destOrd="0" presId="urn:microsoft.com/office/officeart/2005/8/layout/orgChart1"/>
    <dgm:cxn modelId="{FF32A5F8-D6F8-4A81-BD8B-595BC1C0E76C}" type="presOf" srcId="{8F1E53AD-B9CD-4B63-987C-EB7658DCD39C}" destId="{7BEB6F78-836B-4BB0-8F7F-BAF20DC8F246}" srcOrd="0" destOrd="0" presId="urn:microsoft.com/office/officeart/2005/8/layout/orgChart1"/>
    <dgm:cxn modelId="{4E9D4BFC-D31E-465E-B7A0-B81F00F55F1A}" type="presOf" srcId="{E9841D6F-A195-4E5B-9CEC-B755BAEE4C95}" destId="{0EAB1BA2-2832-40B0-A4AC-5D57C66C2005}" srcOrd="0" destOrd="0" presId="urn:microsoft.com/office/officeart/2005/8/layout/orgChart1"/>
    <dgm:cxn modelId="{B3C39CFE-D974-4272-A8E8-B874A01E3DAA}" type="presOf" srcId="{77E4AD3E-BCB6-4011-9224-9A83E0F24E21}" destId="{176DFA49-1776-453D-BFD8-CFFCC11C5DCB}" srcOrd="0" destOrd="0" presId="urn:microsoft.com/office/officeart/2005/8/layout/orgChart1"/>
    <dgm:cxn modelId="{CF6B22AE-AC0B-439C-8E47-EF7097E84269}" type="presParOf" srcId="{37F30117-3589-42C1-BCC2-25C4E3B30E2F}" destId="{A289D737-A8E1-48FF-AE70-C9DAA720473B}" srcOrd="0" destOrd="0" presId="urn:microsoft.com/office/officeart/2005/8/layout/orgChart1"/>
    <dgm:cxn modelId="{B612351F-8982-46B0-8EBA-9744A5DA92A0}" type="presParOf" srcId="{A289D737-A8E1-48FF-AE70-C9DAA720473B}" destId="{ABB02296-AF86-415A-A2B3-9897DE65E592}" srcOrd="0" destOrd="0" presId="urn:microsoft.com/office/officeart/2005/8/layout/orgChart1"/>
    <dgm:cxn modelId="{65EA7B78-E415-4670-8F13-2D097E4D6371}" type="presParOf" srcId="{ABB02296-AF86-415A-A2B3-9897DE65E592}" destId="{390F1E82-4682-4143-861E-56221DCC31E8}" srcOrd="0" destOrd="0" presId="urn:microsoft.com/office/officeart/2005/8/layout/orgChart1"/>
    <dgm:cxn modelId="{854645F4-DCE9-4282-BFF8-337DD6A5A68E}" type="presParOf" srcId="{ABB02296-AF86-415A-A2B3-9897DE65E592}" destId="{28C6254A-0533-400A-BF91-425360766974}" srcOrd="1" destOrd="0" presId="urn:microsoft.com/office/officeart/2005/8/layout/orgChart1"/>
    <dgm:cxn modelId="{F6BC1460-C1D8-446E-A962-02C4E74E6D59}" type="presParOf" srcId="{A289D737-A8E1-48FF-AE70-C9DAA720473B}" destId="{2BEBA404-9602-4585-BE62-9ADDBED7A3E3}" srcOrd="1" destOrd="0" presId="urn:microsoft.com/office/officeart/2005/8/layout/orgChart1"/>
    <dgm:cxn modelId="{D95725CE-93E7-4383-AEEB-6EDA775514FA}" type="presParOf" srcId="{2BEBA404-9602-4585-BE62-9ADDBED7A3E3}" destId="{F55B4869-6563-4D21-B534-B0830C068801}" srcOrd="0" destOrd="0" presId="urn:microsoft.com/office/officeart/2005/8/layout/orgChart1"/>
    <dgm:cxn modelId="{36CDE773-1988-4218-B8C3-57F8AFE2FB65}" type="presParOf" srcId="{2BEBA404-9602-4585-BE62-9ADDBED7A3E3}" destId="{20DC11FF-F5CE-4E42-82F5-4C829618EC1B}" srcOrd="1" destOrd="0" presId="urn:microsoft.com/office/officeart/2005/8/layout/orgChart1"/>
    <dgm:cxn modelId="{FCC76FC7-BB05-4667-A7EA-62BC98CC9F45}" type="presParOf" srcId="{20DC11FF-F5CE-4E42-82F5-4C829618EC1B}" destId="{A8BE25B7-AA40-489D-995C-520D725520C6}" srcOrd="0" destOrd="0" presId="urn:microsoft.com/office/officeart/2005/8/layout/orgChart1"/>
    <dgm:cxn modelId="{6CCC6C31-5FE5-4F6C-9FF0-0984670C259B}" type="presParOf" srcId="{A8BE25B7-AA40-489D-995C-520D725520C6}" destId="{CE86DFC3-7152-4FBD-9432-913F9B84A1ED}" srcOrd="0" destOrd="0" presId="urn:microsoft.com/office/officeart/2005/8/layout/orgChart1"/>
    <dgm:cxn modelId="{7C62EBFA-961F-428F-9E56-D4E59FBDE237}" type="presParOf" srcId="{A8BE25B7-AA40-489D-995C-520D725520C6}" destId="{071BDF12-2ED4-4D27-9C77-D6F4D9132F94}" srcOrd="1" destOrd="0" presId="urn:microsoft.com/office/officeart/2005/8/layout/orgChart1"/>
    <dgm:cxn modelId="{EB746D0A-DC7A-438C-9749-87E74F0771F9}" type="presParOf" srcId="{20DC11FF-F5CE-4E42-82F5-4C829618EC1B}" destId="{55FE0667-EE6A-48D3-A191-CC08126E83FB}" srcOrd="1" destOrd="0" presId="urn:microsoft.com/office/officeart/2005/8/layout/orgChart1"/>
    <dgm:cxn modelId="{B7D1E2BD-54EC-438D-819A-683AA04BB7C3}" type="presParOf" srcId="{55FE0667-EE6A-48D3-A191-CC08126E83FB}" destId="{DE026904-1BBD-4313-8AB2-20100BACF837}" srcOrd="0" destOrd="0" presId="urn:microsoft.com/office/officeart/2005/8/layout/orgChart1"/>
    <dgm:cxn modelId="{78315312-A89D-4775-97A8-7DB2C369C3D5}" type="presParOf" srcId="{55FE0667-EE6A-48D3-A191-CC08126E83FB}" destId="{81281F1C-9ABC-48C4-8E47-48B2793B24B4}" srcOrd="1" destOrd="0" presId="urn:microsoft.com/office/officeart/2005/8/layout/orgChart1"/>
    <dgm:cxn modelId="{8B86D8D3-ECE6-4CC5-B08E-BEA31778F829}" type="presParOf" srcId="{81281F1C-9ABC-48C4-8E47-48B2793B24B4}" destId="{63438132-6784-4802-97EB-9DA9C619E599}" srcOrd="0" destOrd="0" presId="urn:microsoft.com/office/officeart/2005/8/layout/orgChart1"/>
    <dgm:cxn modelId="{68E96509-2530-4C5D-9459-8D7D459E4B69}" type="presParOf" srcId="{63438132-6784-4802-97EB-9DA9C619E599}" destId="{D94BC98D-793B-42B3-8152-089DBB579460}" srcOrd="0" destOrd="0" presId="urn:microsoft.com/office/officeart/2005/8/layout/orgChart1"/>
    <dgm:cxn modelId="{4F852860-1BB8-40C9-8AC4-B00E8B59E253}" type="presParOf" srcId="{63438132-6784-4802-97EB-9DA9C619E599}" destId="{0BE9F717-E624-478E-98F0-B004233BA174}" srcOrd="1" destOrd="0" presId="urn:microsoft.com/office/officeart/2005/8/layout/orgChart1"/>
    <dgm:cxn modelId="{3B405576-B403-4B22-AAC6-B2D04B92B84D}" type="presParOf" srcId="{81281F1C-9ABC-48C4-8E47-48B2793B24B4}" destId="{C9157E23-AD3D-4C73-AE5D-F9B4CB8D466E}" srcOrd="1" destOrd="0" presId="urn:microsoft.com/office/officeart/2005/8/layout/orgChart1"/>
    <dgm:cxn modelId="{4A5A103E-0E34-4DEA-BB6B-0CC83A840933}" type="presParOf" srcId="{81281F1C-9ABC-48C4-8E47-48B2793B24B4}" destId="{22F03DED-ED7A-4852-BDB5-78EB78EAB2E1}" srcOrd="2" destOrd="0" presId="urn:microsoft.com/office/officeart/2005/8/layout/orgChart1"/>
    <dgm:cxn modelId="{9A30645C-8805-4810-AD92-412CB4596C64}" type="presParOf" srcId="{55FE0667-EE6A-48D3-A191-CC08126E83FB}" destId="{7092E269-BD64-42F5-91FC-3C4D69665AF1}" srcOrd="2" destOrd="0" presId="urn:microsoft.com/office/officeart/2005/8/layout/orgChart1"/>
    <dgm:cxn modelId="{A4DBF554-48EE-4A97-8927-5C1E2C2D053C}" type="presParOf" srcId="{55FE0667-EE6A-48D3-A191-CC08126E83FB}" destId="{7993A90F-314D-40C4-B8FF-E3F81CF96B03}" srcOrd="3" destOrd="0" presId="urn:microsoft.com/office/officeart/2005/8/layout/orgChart1"/>
    <dgm:cxn modelId="{FC100DD5-3CD9-427E-9DA1-B55E262D449D}" type="presParOf" srcId="{7993A90F-314D-40C4-B8FF-E3F81CF96B03}" destId="{5671F603-438D-43A8-BF1F-D1F331F51FE0}" srcOrd="0" destOrd="0" presId="urn:microsoft.com/office/officeart/2005/8/layout/orgChart1"/>
    <dgm:cxn modelId="{682BF6EF-A0C5-423F-8187-47EE0F71849A}" type="presParOf" srcId="{5671F603-438D-43A8-BF1F-D1F331F51FE0}" destId="{F5A8000A-7B70-4080-BBA5-CC5331A85A9A}" srcOrd="0" destOrd="0" presId="urn:microsoft.com/office/officeart/2005/8/layout/orgChart1"/>
    <dgm:cxn modelId="{116214F6-CC09-437F-9AAF-CADF29978B8B}" type="presParOf" srcId="{5671F603-438D-43A8-BF1F-D1F331F51FE0}" destId="{4B307AC0-B987-4DD7-823A-6FAA34C9BF62}" srcOrd="1" destOrd="0" presId="urn:microsoft.com/office/officeart/2005/8/layout/orgChart1"/>
    <dgm:cxn modelId="{1BF02806-84AC-4C88-B3E2-7E592A1A43CC}" type="presParOf" srcId="{7993A90F-314D-40C4-B8FF-E3F81CF96B03}" destId="{DA2E0BFE-A9E1-4C3C-9502-754FA4F707D5}" srcOrd="1" destOrd="0" presId="urn:microsoft.com/office/officeart/2005/8/layout/orgChart1"/>
    <dgm:cxn modelId="{915BB6EA-9137-4E79-87B9-AE30C59A43D3}" type="presParOf" srcId="{7993A90F-314D-40C4-B8FF-E3F81CF96B03}" destId="{7E95A698-57F1-4C11-88E8-E21C4F3F43A4}" srcOrd="2" destOrd="0" presId="urn:microsoft.com/office/officeart/2005/8/layout/orgChart1"/>
    <dgm:cxn modelId="{C75BCEC7-EBC7-43E7-8CAC-5A60D0E609F9}" type="presParOf" srcId="{55FE0667-EE6A-48D3-A191-CC08126E83FB}" destId="{5FB49993-3786-4416-81C6-A5A792C97A49}" srcOrd="4" destOrd="0" presId="urn:microsoft.com/office/officeart/2005/8/layout/orgChart1"/>
    <dgm:cxn modelId="{8F0FE437-527C-4DEA-835D-32EDF97C2C21}" type="presParOf" srcId="{55FE0667-EE6A-48D3-A191-CC08126E83FB}" destId="{C72DF0B9-0105-4A5D-A923-15BC2AC2072A}" srcOrd="5" destOrd="0" presId="urn:microsoft.com/office/officeart/2005/8/layout/orgChart1"/>
    <dgm:cxn modelId="{09F18912-920C-4DD2-8759-5F5CD54E1949}" type="presParOf" srcId="{C72DF0B9-0105-4A5D-A923-15BC2AC2072A}" destId="{3C7292C7-D6FD-417B-9703-C092CF174A1A}" srcOrd="0" destOrd="0" presId="urn:microsoft.com/office/officeart/2005/8/layout/orgChart1"/>
    <dgm:cxn modelId="{C3E3D9BE-6187-4B36-839F-03F8DB7E316B}" type="presParOf" srcId="{3C7292C7-D6FD-417B-9703-C092CF174A1A}" destId="{D640B828-A3E8-4D15-972D-F91123A2E8F9}" srcOrd="0" destOrd="0" presId="urn:microsoft.com/office/officeart/2005/8/layout/orgChart1"/>
    <dgm:cxn modelId="{14E95B5C-75E4-45C1-83FB-53922D1D2FE9}" type="presParOf" srcId="{3C7292C7-D6FD-417B-9703-C092CF174A1A}" destId="{1A85D65D-E3A0-4BFB-B21B-F9545060242C}" srcOrd="1" destOrd="0" presId="urn:microsoft.com/office/officeart/2005/8/layout/orgChart1"/>
    <dgm:cxn modelId="{4928417B-C37F-4873-9104-3958B1180748}" type="presParOf" srcId="{C72DF0B9-0105-4A5D-A923-15BC2AC2072A}" destId="{D2084D5A-43E7-4D0B-8F62-236BC6C66302}" srcOrd="1" destOrd="0" presId="urn:microsoft.com/office/officeart/2005/8/layout/orgChart1"/>
    <dgm:cxn modelId="{03B12016-AA61-4F0E-9A38-21BBBAD6FC33}" type="presParOf" srcId="{C72DF0B9-0105-4A5D-A923-15BC2AC2072A}" destId="{F46E3CB9-CD4F-49D4-B3B4-70A81CAE454B}" srcOrd="2" destOrd="0" presId="urn:microsoft.com/office/officeart/2005/8/layout/orgChart1"/>
    <dgm:cxn modelId="{6659F229-624B-475B-94DC-9BF29A3CB379}" type="presParOf" srcId="{20DC11FF-F5CE-4E42-82F5-4C829618EC1B}" destId="{FCA92D91-BCBA-4DAD-A8A3-CD8A15FCA9C2}" srcOrd="2" destOrd="0" presId="urn:microsoft.com/office/officeart/2005/8/layout/orgChart1"/>
    <dgm:cxn modelId="{4C5B745E-8B25-4B23-89DA-5EAE8461F737}" type="presParOf" srcId="{2BEBA404-9602-4585-BE62-9ADDBED7A3E3}" destId="{87C02937-05C9-4938-8EAA-7D2BC9A4F276}" srcOrd="2" destOrd="0" presId="urn:microsoft.com/office/officeart/2005/8/layout/orgChart1"/>
    <dgm:cxn modelId="{25395BF1-B79B-492D-B59B-B9EB47F0ED72}" type="presParOf" srcId="{2BEBA404-9602-4585-BE62-9ADDBED7A3E3}" destId="{723EE8A8-8B44-40F5-BB76-A5156DD72426}" srcOrd="3" destOrd="0" presId="urn:microsoft.com/office/officeart/2005/8/layout/orgChart1"/>
    <dgm:cxn modelId="{FCA492CF-F203-440C-B611-6C1600A45EB6}" type="presParOf" srcId="{723EE8A8-8B44-40F5-BB76-A5156DD72426}" destId="{DF3EA5EB-4652-4DD7-86B8-3AC10E07B791}" srcOrd="0" destOrd="0" presId="urn:microsoft.com/office/officeart/2005/8/layout/orgChart1"/>
    <dgm:cxn modelId="{BA8ADD0F-4EE8-46AE-BA69-8632C7C6DF7F}" type="presParOf" srcId="{DF3EA5EB-4652-4DD7-86B8-3AC10E07B791}" destId="{1BD2310D-8F8F-4B10-B7C3-D33D52435C7F}" srcOrd="0" destOrd="0" presId="urn:microsoft.com/office/officeart/2005/8/layout/orgChart1"/>
    <dgm:cxn modelId="{03709105-B862-4B83-85D7-A824CC5B8DA1}" type="presParOf" srcId="{DF3EA5EB-4652-4DD7-86B8-3AC10E07B791}" destId="{CD1B4ED0-F43F-4ED5-987A-65F1DBC9F375}" srcOrd="1" destOrd="0" presId="urn:microsoft.com/office/officeart/2005/8/layout/orgChart1"/>
    <dgm:cxn modelId="{395F2BD7-9A1F-4C3B-87C3-9C58C5452D23}" type="presParOf" srcId="{723EE8A8-8B44-40F5-BB76-A5156DD72426}" destId="{C021DE8D-A85C-42BF-A11D-EA31F9D8186D}" srcOrd="1" destOrd="0" presId="urn:microsoft.com/office/officeart/2005/8/layout/orgChart1"/>
    <dgm:cxn modelId="{F794255A-069D-4995-9CFE-5DE0F8B85BEB}" type="presParOf" srcId="{C021DE8D-A85C-42BF-A11D-EA31F9D8186D}" destId="{0EAB1BA2-2832-40B0-A4AC-5D57C66C2005}" srcOrd="0" destOrd="0" presId="urn:microsoft.com/office/officeart/2005/8/layout/orgChart1"/>
    <dgm:cxn modelId="{3EA375F5-DB5D-404D-91AB-BC4BCE389160}" type="presParOf" srcId="{C021DE8D-A85C-42BF-A11D-EA31F9D8186D}" destId="{24457375-D207-47B7-A63D-DC4080380348}" srcOrd="1" destOrd="0" presId="urn:microsoft.com/office/officeart/2005/8/layout/orgChart1"/>
    <dgm:cxn modelId="{E434FDB4-9BF0-443B-A165-AAE293C863B9}" type="presParOf" srcId="{24457375-D207-47B7-A63D-DC4080380348}" destId="{03F63B8C-DB83-4ACA-959C-4CD3BE9F73C6}" srcOrd="0" destOrd="0" presId="urn:microsoft.com/office/officeart/2005/8/layout/orgChart1"/>
    <dgm:cxn modelId="{1C3FE89B-5FB8-4E06-95E8-E78CC43A5603}" type="presParOf" srcId="{03F63B8C-DB83-4ACA-959C-4CD3BE9F73C6}" destId="{7ECEC982-65CF-4CB7-B9CD-A9AD2DEC194D}" srcOrd="0" destOrd="0" presId="urn:microsoft.com/office/officeart/2005/8/layout/orgChart1"/>
    <dgm:cxn modelId="{0AB211CC-E871-4EB2-86ED-B773FEED3BAB}" type="presParOf" srcId="{03F63B8C-DB83-4ACA-959C-4CD3BE9F73C6}" destId="{0CB38036-0B1F-4299-949B-2FBAFEDD3876}" srcOrd="1" destOrd="0" presId="urn:microsoft.com/office/officeart/2005/8/layout/orgChart1"/>
    <dgm:cxn modelId="{1ACF449D-C77C-4EA9-A169-561A560FC010}" type="presParOf" srcId="{24457375-D207-47B7-A63D-DC4080380348}" destId="{F74C1D53-9EA4-4116-A564-8D5D2C500529}" srcOrd="1" destOrd="0" presId="urn:microsoft.com/office/officeart/2005/8/layout/orgChart1"/>
    <dgm:cxn modelId="{9FC81FE6-F702-4FA0-83BE-C37E876A46C3}" type="presParOf" srcId="{24457375-D207-47B7-A63D-DC4080380348}" destId="{E639D5BC-8423-42F4-88E4-3AB32EBE4A32}" srcOrd="2" destOrd="0" presId="urn:microsoft.com/office/officeart/2005/8/layout/orgChart1"/>
    <dgm:cxn modelId="{A7E42E5F-3333-43F4-97D7-3C658BB4C5D0}" type="presParOf" srcId="{C021DE8D-A85C-42BF-A11D-EA31F9D8186D}" destId="{583A22DB-41A5-4CCE-ABF5-5AE87D86583A}" srcOrd="2" destOrd="0" presId="urn:microsoft.com/office/officeart/2005/8/layout/orgChart1"/>
    <dgm:cxn modelId="{BA7715B4-DA7B-4532-9592-3FD55EF0099B}" type="presParOf" srcId="{C021DE8D-A85C-42BF-A11D-EA31F9D8186D}" destId="{4CEE8F9D-FF2E-428F-B3FD-276A8A177F1B}" srcOrd="3" destOrd="0" presId="urn:microsoft.com/office/officeart/2005/8/layout/orgChart1"/>
    <dgm:cxn modelId="{DDFEAA64-2A7B-4B60-B5B7-9CA7B6A07C0A}" type="presParOf" srcId="{4CEE8F9D-FF2E-428F-B3FD-276A8A177F1B}" destId="{636E03E6-C0ED-4F69-898A-349AF366F347}" srcOrd="0" destOrd="0" presId="urn:microsoft.com/office/officeart/2005/8/layout/orgChart1"/>
    <dgm:cxn modelId="{A195B5E5-211D-4FEF-9952-C66A3054CDC4}" type="presParOf" srcId="{636E03E6-C0ED-4F69-898A-349AF366F347}" destId="{90BD6A40-9C2F-49BA-BCAA-C713E7FA7354}" srcOrd="0" destOrd="0" presId="urn:microsoft.com/office/officeart/2005/8/layout/orgChart1"/>
    <dgm:cxn modelId="{5F42084D-CC90-4AE8-A76A-FAF2A60509C9}" type="presParOf" srcId="{636E03E6-C0ED-4F69-898A-349AF366F347}" destId="{3B377239-B13A-4D84-B061-19A9BAA5DE83}" srcOrd="1" destOrd="0" presId="urn:microsoft.com/office/officeart/2005/8/layout/orgChart1"/>
    <dgm:cxn modelId="{509DA6EC-2E88-47A2-9498-0DEDE0DEB1F8}" type="presParOf" srcId="{4CEE8F9D-FF2E-428F-B3FD-276A8A177F1B}" destId="{9E7C6BC6-022E-48E2-82BA-7C451F886312}" srcOrd="1" destOrd="0" presId="urn:microsoft.com/office/officeart/2005/8/layout/orgChart1"/>
    <dgm:cxn modelId="{39417957-6731-48B8-BA28-C4D7EB343B1B}" type="presParOf" srcId="{4CEE8F9D-FF2E-428F-B3FD-276A8A177F1B}" destId="{B31E05D8-18E7-4998-A997-0060256C4758}" srcOrd="2" destOrd="0" presId="urn:microsoft.com/office/officeart/2005/8/layout/orgChart1"/>
    <dgm:cxn modelId="{2F565107-023F-416E-8783-225258EB9DDD}" type="presParOf" srcId="{C021DE8D-A85C-42BF-A11D-EA31F9D8186D}" destId="{176DFA49-1776-453D-BFD8-CFFCC11C5DCB}" srcOrd="4" destOrd="0" presId="urn:microsoft.com/office/officeart/2005/8/layout/orgChart1"/>
    <dgm:cxn modelId="{A1CC9AB7-4A39-440F-826F-53CA270463A0}" type="presParOf" srcId="{C021DE8D-A85C-42BF-A11D-EA31F9D8186D}" destId="{B7C3EBF9-3A2A-476A-A74D-A11BE5BE05BC}" srcOrd="5" destOrd="0" presId="urn:microsoft.com/office/officeart/2005/8/layout/orgChart1"/>
    <dgm:cxn modelId="{E048CBEE-B94D-4243-B0D5-CE5116F890BB}" type="presParOf" srcId="{B7C3EBF9-3A2A-476A-A74D-A11BE5BE05BC}" destId="{F259B0ED-748F-4F31-9C78-137336EED0C3}" srcOrd="0" destOrd="0" presId="urn:microsoft.com/office/officeart/2005/8/layout/orgChart1"/>
    <dgm:cxn modelId="{291A9BFB-5CE5-41D4-9549-13E5BAE992EF}" type="presParOf" srcId="{F259B0ED-748F-4F31-9C78-137336EED0C3}" destId="{1641555F-1798-4E6C-9CDA-7CE094510858}" srcOrd="0" destOrd="0" presId="urn:microsoft.com/office/officeart/2005/8/layout/orgChart1"/>
    <dgm:cxn modelId="{63F4371F-6E7C-4BAA-891A-E118D86AB30D}" type="presParOf" srcId="{F259B0ED-748F-4F31-9C78-137336EED0C3}" destId="{B13590F9-BE2F-42E0-B8D4-9A271604D654}" srcOrd="1" destOrd="0" presId="urn:microsoft.com/office/officeart/2005/8/layout/orgChart1"/>
    <dgm:cxn modelId="{83982740-7BB2-471C-9185-F781A9EF7045}" type="presParOf" srcId="{B7C3EBF9-3A2A-476A-A74D-A11BE5BE05BC}" destId="{6CE276EE-7E79-453E-8CF5-37D249898530}" srcOrd="1" destOrd="0" presId="urn:microsoft.com/office/officeart/2005/8/layout/orgChart1"/>
    <dgm:cxn modelId="{64B29662-5EEB-473D-B318-30031772B2CB}" type="presParOf" srcId="{B7C3EBF9-3A2A-476A-A74D-A11BE5BE05BC}" destId="{A6BFBC77-AD09-4DF8-9AD7-918BBC3DC1F1}" srcOrd="2" destOrd="0" presId="urn:microsoft.com/office/officeart/2005/8/layout/orgChart1"/>
    <dgm:cxn modelId="{6C8AD253-5125-40FA-8E6D-0CBC77FB87A3}" type="presParOf" srcId="{C021DE8D-A85C-42BF-A11D-EA31F9D8186D}" destId="{D184CDC1-ADF0-4469-B4D8-FEE7A5D62354}" srcOrd="6" destOrd="0" presId="urn:microsoft.com/office/officeart/2005/8/layout/orgChart1"/>
    <dgm:cxn modelId="{7672E1A1-9723-40C7-A87A-ECB80033F535}" type="presParOf" srcId="{C021DE8D-A85C-42BF-A11D-EA31F9D8186D}" destId="{A0CEC576-6887-4D52-BF3A-D0B8FB224E3E}" srcOrd="7" destOrd="0" presId="urn:microsoft.com/office/officeart/2005/8/layout/orgChart1"/>
    <dgm:cxn modelId="{5FD3E379-F776-4D8D-867A-595CFD5B3594}" type="presParOf" srcId="{A0CEC576-6887-4D52-BF3A-D0B8FB224E3E}" destId="{B5993248-C1A1-43DA-9065-DA7DDE580416}" srcOrd="0" destOrd="0" presId="urn:microsoft.com/office/officeart/2005/8/layout/orgChart1"/>
    <dgm:cxn modelId="{DA7DD99F-8587-4E81-A213-4AC3673E27D5}" type="presParOf" srcId="{B5993248-C1A1-43DA-9065-DA7DDE580416}" destId="{7BA75F82-52D8-4F45-8D67-1ED04BBFF1FE}" srcOrd="0" destOrd="0" presId="urn:microsoft.com/office/officeart/2005/8/layout/orgChart1"/>
    <dgm:cxn modelId="{D4DC95FB-F88C-4700-9FC2-9E284DED1965}" type="presParOf" srcId="{B5993248-C1A1-43DA-9065-DA7DDE580416}" destId="{0986586F-5D8F-43EC-8B59-754379B65EBA}" srcOrd="1" destOrd="0" presId="urn:microsoft.com/office/officeart/2005/8/layout/orgChart1"/>
    <dgm:cxn modelId="{6CC2A9DF-0F1B-486D-905C-3E1E1FA80358}" type="presParOf" srcId="{A0CEC576-6887-4D52-BF3A-D0B8FB224E3E}" destId="{4ACD8007-A454-43BA-A2DD-F0FD8C7E498E}" srcOrd="1" destOrd="0" presId="urn:microsoft.com/office/officeart/2005/8/layout/orgChart1"/>
    <dgm:cxn modelId="{F02779ED-359A-42D0-932F-8462FCFE840F}" type="presParOf" srcId="{A0CEC576-6887-4D52-BF3A-D0B8FB224E3E}" destId="{C3CCE846-1FE9-41FE-8230-3200810765C4}" srcOrd="2" destOrd="0" presId="urn:microsoft.com/office/officeart/2005/8/layout/orgChart1"/>
    <dgm:cxn modelId="{1451B103-C8E9-4EF3-B50B-761B24DA213D}" type="presParOf" srcId="{C021DE8D-A85C-42BF-A11D-EA31F9D8186D}" destId="{3342F7F7-E61F-4F28-A78B-C7CA275F7CC8}" srcOrd="8" destOrd="0" presId="urn:microsoft.com/office/officeart/2005/8/layout/orgChart1"/>
    <dgm:cxn modelId="{ACF5986E-5C0E-47A1-A5E5-045AC714AF7E}" type="presParOf" srcId="{C021DE8D-A85C-42BF-A11D-EA31F9D8186D}" destId="{BA528BDF-7B5A-425C-A7C0-FECEC3D8814E}" srcOrd="9" destOrd="0" presId="urn:microsoft.com/office/officeart/2005/8/layout/orgChart1"/>
    <dgm:cxn modelId="{9B4D96CD-2E30-49ED-89A2-7B94745F81EF}" type="presParOf" srcId="{BA528BDF-7B5A-425C-A7C0-FECEC3D8814E}" destId="{7C058292-F171-4289-B5A4-28A8A9D55405}" srcOrd="0" destOrd="0" presId="urn:microsoft.com/office/officeart/2005/8/layout/orgChart1"/>
    <dgm:cxn modelId="{CB78DB85-5575-418E-8741-09C29495B123}" type="presParOf" srcId="{7C058292-F171-4289-B5A4-28A8A9D55405}" destId="{3A8AA795-5576-4AC0-8C7A-BC39D4DAF94E}" srcOrd="0" destOrd="0" presId="urn:microsoft.com/office/officeart/2005/8/layout/orgChart1"/>
    <dgm:cxn modelId="{F82DECD0-31F8-444C-BC1B-FAB3C685BC62}" type="presParOf" srcId="{7C058292-F171-4289-B5A4-28A8A9D55405}" destId="{9C5FC883-52E1-40EA-A8B8-FC19D76CD419}" srcOrd="1" destOrd="0" presId="urn:microsoft.com/office/officeart/2005/8/layout/orgChart1"/>
    <dgm:cxn modelId="{137EFC7D-1E7C-4903-9E64-C6A993243BE3}" type="presParOf" srcId="{BA528BDF-7B5A-425C-A7C0-FECEC3D8814E}" destId="{B3E9AC35-DA3B-4393-8393-3EBEFAFA11E5}" srcOrd="1" destOrd="0" presId="urn:microsoft.com/office/officeart/2005/8/layout/orgChart1"/>
    <dgm:cxn modelId="{C509B3E8-C650-42AC-BF3C-AB316363D228}" type="presParOf" srcId="{BA528BDF-7B5A-425C-A7C0-FECEC3D8814E}" destId="{BD222A79-70CD-48B0-924B-D996A1474EA5}" srcOrd="2" destOrd="0" presId="urn:microsoft.com/office/officeart/2005/8/layout/orgChart1"/>
    <dgm:cxn modelId="{E8FCC5DA-BFF2-4D60-A3B8-78C3A234DEF8}" type="presParOf" srcId="{C021DE8D-A85C-42BF-A11D-EA31F9D8186D}" destId="{A53A4D5E-865C-4B51-941C-AF32607D84C7}" srcOrd="10" destOrd="0" presId="urn:microsoft.com/office/officeart/2005/8/layout/orgChart1"/>
    <dgm:cxn modelId="{E7360718-438A-4B3C-BE68-0BAE3045A04D}" type="presParOf" srcId="{C021DE8D-A85C-42BF-A11D-EA31F9D8186D}" destId="{01B585A6-C307-4E76-B3FC-2F078B04EC84}" srcOrd="11" destOrd="0" presId="urn:microsoft.com/office/officeart/2005/8/layout/orgChart1"/>
    <dgm:cxn modelId="{CF4FF0B4-57AF-4221-9DEB-7F17BC536302}" type="presParOf" srcId="{01B585A6-C307-4E76-B3FC-2F078B04EC84}" destId="{0F9EC9B3-21D2-407F-A18F-A8028446ED21}" srcOrd="0" destOrd="0" presId="urn:microsoft.com/office/officeart/2005/8/layout/orgChart1"/>
    <dgm:cxn modelId="{410B2B54-A1FD-41D3-A559-393F671DF2C8}" type="presParOf" srcId="{0F9EC9B3-21D2-407F-A18F-A8028446ED21}" destId="{8BFC9B55-37E7-40B6-B5F9-C907AA4DD4A9}" srcOrd="0" destOrd="0" presId="urn:microsoft.com/office/officeart/2005/8/layout/orgChart1"/>
    <dgm:cxn modelId="{CFBDEBE1-38AA-4289-A833-DE6C0C497DA7}" type="presParOf" srcId="{0F9EC9B3-21D2-407F-A18F-A8028446ED21}" destId="{1A24F8BF-A7EA-4BF3-884F-5B2386696BE3}" srcOrd="1" destOrd="0" presId="urn:microsoft.com/office/officeart/2005/8/layout/orgChart1"/>
    <dgm:cxn modelId="{81745EC7-A051-4EA0-81E7-C7765A21A711}" type="presParOf" srcId="{01B585A6-C307-4E76-B3FC-2F078B04EC84}" destId="{B6ADEE0A-0A8F-4B74-805B-CAF6E2674C77}" srcOrd="1" destOrd="0" presId="urn:microsoft.com/office/officeart/2005/8/layout/orgChart1"/>
    <dgm:cxn modelId="{A2068272-E0DE-479F-8F3C-808B06773961}" type="presParOf" srcId="{01B585A6-C307-4E76-B3FC-2F078B04EC84}" destId="{500DC7AF-4B92-487A-8A9E-514FF4A341A8}" srcOrd="2" destOrd="0" presId="urn:microsoft.com/office/officeart/2005/8/layout/orgChart1"/>
    <dgm:cxn modelId="{8DB281D7-7B64-4417-B718-EECF93F13A47}" type="presParOf" srcId="{C021DE8D-A85C-42BF-A11D-EA31F9D8186D}" destId="{AB86E12A-CF1E-4A30-8A5B-AE93565CCA00}" srcOrd="12" destOrd="0" presId="urn:microsoft.com/office/officeart/2005/8/layout/orgChart1"/>
    <dgm:cxn modelId="{5715E48A-0FCE-4C63-8699-7119BBA70366}" type="presParOf" srcId="{C021DE8D-A85C-42BF-A11D-EA31F9D8186D}" destId="{CD5822C1-0FFF-4979-9B50-59ECFF3796D5}" srcOrd="13" destOrd="0" presId="urn:microsoft.com/office/officeart/2005/8/layout/orgChart1"/>
    <dgm:cxn modelId="{91102342-AB0F-4167-B032-F51C35E6922B}" type="presParOf" srcId="{CD5822C1-0FFF-4979-9B50-59ECFF3796D5}" destId="{5EDC5A13-9566-4F9A-AAB5-748CB73B5FA6}" srcOrd="0" destOrd="0" presId="urn:microsoft.com/office/officeart/2005/8/layout/orgChart1"/>
    <dgm:cxn modelId="{CAAD16C1-B1FF-4BD5-8E34-00DC7F07B967}" type="presParOf" srcId="{5EDC5A13-9566-4F9A-AAB5-748CB73B5FA6}" destId="{B2693D47-C31C-4388-AFC4-7FD4F2FE3E9D}" srcOrd="0" destOrd="0" presId="urn:microsoft.com/office/officeart/2005/8/layout/orgChart1"/>
    <dgm:cxn modelId="{AB10DF71-52A9-4C2C-923B-C4F0A81DC581}" type="presParOf" srcId="{5EDC5A13-9566-4F9A-AAB5-748CB73B5FA6}" destId="{8DC291F8-D331-4B88-AC75-90401C99A69F}" srcOrd="1" destOrd="0" presId="urn:microsoft.com/office/officeart/2005/8/layout/orgChart1"/>
    <dgm:cxn modelId="{88FD0344-B28B-4C0F-AC9F-2E11DD8BED73}" type="presParOf" srcId="{CD5822C1-0FFF-4979-9B50-59ECFF3796D5}" destId="{7F2A2B37-3C53-45B0-B6E5-B7A35F8282AD}" srcOrd="1" destOrd="0" presId="urn:microsoft.com/office/officeart/2005/8/layout/orgChart1"/>
    <dgm:cxn modelId="{9852D862-BE57-4DFD-B7DE-BF4860F6FA8F}" type="presParOf" srcId="{CD5822C1-0FFF-4979-9B50-59ECFF3796D5}" destId="{1167E3E5-8953-4EB9-A325-9B8CEDC22C21}" srcOrd="2" destOrd="0" presId="urn:microsoft.com/office/officeart/2005/8/layout/orgChart1"/>
    <dgm:cxn modelId="{C119EA35-6849-4F1B-9EFB-1B0A2CA5BB45}" type="presParOf" srcId="{723EE8A8-8B44-40F5-BB76-A5156DD72426}" destId="{722F634A-4F97-4BE2-9CE6-819CDD612FA4}" srcOrd="2" destOrd="0" presId="urn:microsoft.com/office/officeart/2005/8/layout/orgChart1"/>
    <dgm:cxn modelId="{9CE0BE15-8078-463E-B2EC-BE7C40FA4B70}" type="presParOf" srcId="{2BEBA404-9602-4585-BE62-9ADDBED7A3E3}" destId="{1D6D11F5-4ADB-4440-8862-A49A0ED3C004}" srcOrd="4" destOrd="0" presId="urn:microsoft.com/office/officeart/2005/8/layout/orgChart1"/>
    <dgm:cxn modelId="{06515261-375A-4A4D-AD9C-B7CD981D6C4A}" type="presParOf" srcId="{2BEBA404-9602-4585-BE62-9ADDBED7A3E3}" destId="{D35C7483-5F91-44C7-8360-61A846AF1AF0}" srcOrd="5" destOrd="0" presId="urn:microsoft.com/office/officeart/2005/8/layout/orgChart1"/>
    <dgm:cxn modelId="{897B3AF1-D7F9-453F-915A-2A8E0EDC7031}" type="presParOf" srcId="{D35C7483-5F91-44C7-8360-61A846AF1AF0}" destId="{E15057CD-895D-4312-81FA-492F8426136C}" srcOrd="0" destOrd="0" presId="urn:microsoft.com/office/officeart/2005/8/layout/orgChart1"/>
    <dgm:cxn modelId="{7BB80E52-C42C-49EE-AECB-DADBBFD42F18}" type="presParOf" srcId="{E15057CD-895D-4312-81FA-492F8426136C}" destId="{BB360EF0-5C4C-47E0-ABEF-7103F5A31FAE}" srcOrd="0" destOrd="0" presId="urn:microsoft.com/office/officeart/2005/8/layout/orgChart1"/>
    <dgm:cxn modelId="{FAB03BD4-68C8-42F0-AB87-2D77DFB36D3E}" type="presParOf" srcId="{E15057CD-895D-4312-81FA-492F8426136C}" destId="{3754E966-0975-4C15-8029-CC6D393D5EDE}" srcOrd="1" destOrd="0" presId="urn:microsoft.com/office/officeart/2005/8/layout/orgChart1"/>
    <dgm:cxn modelId="{3D8EF6DF-0818-4F44-BA47-129F7E1AD3FF}" type="presParOf" srcId="{D35C7483-5F91-44C7-8360-61A846AF1AF0}" destId="{61C06C0C-125A-467A-A396-BC873A4254BD}" srcOrd="1" destOrd="0" presId="urn:microsoft.com/office/officeart/2005/8/layout/orgChart1"/>
    <dgm:cxn modelId="{13B672CA-FBB3-4E7A-A62D-83248BF2778E}" type="presParOf" srcId="{61C06C0C-125A-467A-A396-BC873A4254BD}" destId="{B45060A4-E84B-490B-9F70-A165F2BEE97B}" srcOrd="0" destOrd="0" presId="urn:microsoft.com/office/officeart/2005/8/layout/orgChart1"/>
    <dgm:cxn modelId="{C7F46D70-7BFB-4B72-8A57-2B7B8A7DEFFD}" type="presParOf" srcId="{61C06C0C-125A-467A-A396-BC873A4254BD}" destId="{6A0C3AB6-EA68-4B1F-B73A-96BA3691C599}" srcOrd="1" destOrd="0" presId="urn:microsoft.com/office/officeart/2005/8/layout/orgChart1"/>
    <dgm:cxn modelId="{658BD4E1-0C81-45DF-8CCF-77F40760E8D3}" type="presParOf" srcId="{6A0C3AB6-EA68-4B1F-B73A-96BA3691C599}" destId="{FC47BD98-BB02-4022-BFE3-C1622E388E82}" srcOrd="0" destOrd="0" presId="urn:microsoft.com/office/officeart/2005/8/layout/orgChart1"/>
    <dgm:cxn modelId="{701E671E-95EB-40A0-BC04-869E357BA556}" type="presParOf" srcId="{FC47BD98-BB02-4022-BFE3-C1622E388E82}" destId="{2BE59407-794A-4922-A4CA-038ADF5D1DC9}" srcOrd="0" destOrd="0" presId="urn:microsoft.com/office/officeart/2005/8/layout/orgChart1"/>
    <dgm:cxn modelId="{B1EF81DD-6DC2-4110-BBEE-5D47F7A011CC}" type="presParOf" srcId="{FC47BD98-BB02-4022-BFE3-C1622E388E82}" destId="{A45D6F0B-0A74-4B28-957D-64823316AFE9}" srcOrd="1" destOrd="0" presId="urn:microsoft.com/office/officeart/2005/8/layout/orgChart1"/>
    <dgm:cxn modelId="{830D198C-BB3D-4438-BFEC-77471C794CA2}" type="presParOf" srcId="{6A0C3AB6-EA68-4B1F-B73A-96BA3691C599}" destId="{8C52E525-7090-4008-8A4C-CBC33080F4D7}" srcOrd="1" destOrd="0" presId="urn:microsoft.com/office/officeart/2005/8/layout/orgChart1"/>
    <dgm:cxn modelId="{74736201-76D4-4061-BED3-6E078271775C}" type="presParOf" srcId="{6A0C3AB6-EA68-4B1F-B73A-96BA3691C599}" destId="{1A2FE866-6A10-4116-9C1B-3ECD8626F393}" srcOrd="2" destOrd="0" presId="urn:microsoft.com/office/officeart/2005/8/layout/orgChart1"/>
    <dgm:cxn modelId="{C342CE61-E3F9-41E8-B2EF-9D94F1029455}" type="presParOf" srcId="{61C06C0C-125A-467A-A396-BC873A4254BD}" destId="{D4FBAC4E-0CA1-4BA2-99AB-3053A1065ED5}" srcOrd="2" destOrd="0" presId="urn:microsoft.com/office/officeart/2005/8/layout/orgChart1"/>
    <dgm:cxn modelId="{8231E2DA-F975-4604-97D3-E41E7FCBDB37}" type="presParOf" srcId="{61C06C0C-125A-467A-A396-BC873A4254BD}" destId="{B774680F-947E-49FF-BDD2-1B1549E2BA8E}" srcOrd="3" destOrd="0" presId="urn:microsoft.com/office/officeart/2005/8/layout/orgChart1"/>
    <dgm:cxn modelId="{F61FB4C2-F039-4A62-8C12-4249EAF0B70F}" type="presParOf" srcId="{B774680F-947E-49FF-BDD2-1B1549E2BA8E}" destId="{1BDD0A2C-75D9-499E-8B0E-B491CC86D40F}" srcOrd="0" destOrd="0" presId="urn:microsoft.com/office/officeart/2005/8/layout/orgChart1"/>
    <dgm:cxn modelId="{BDE63749-C9A0-4919-82EB-5117CA069EA2}" type="presParOf" srcId="{1BDD0A2C-75D9-499E-8B0E-B491CC86D40F}" destId="{5EDD7B35-A5F8-4754-AB1B-7F06B59DA9FB}" srcOrd="0" destOrd="0" presId="urn:microsoft.com/office/officeart/2005/8/layout/orgChart1"/>
    <dgm:cxn modelId="{81F386A5-2914-46EC-A049-1A34F3AFC5F4}" type="presParOf" srcId="{1BDD0A2C-75D9-499E-8B0E-B491CC86D40F}" destId="{B82D7A82-4C80-4CF9-A7D9-4CD27529FD20}" srcOrd="1" destOrd="0" presId="urn:microsoft.com/office/officeart/2005/8/layout/orgChart1"/>
    <dgm:cxn modelId="{FEA19DF4-45C6-4EA1-B9ED-1531C72FB823}" type="presParOf" srcId="{B774680F-947E-49FF-BDD2-1B1549E2BA8E}" destId="{0934CC0A-0355-4D01-BBAB-A23B702E63B4}" srcOrd="1" destOrd="0" presId="urn:microsoft.com/office/officeart/2005/8/layout/orgChart1"/>
    <dgm:cxn modelId="{98101E8F-D0B4-49D3-8744-1BFAC7318625}" type="presParOf" srcId="{B774680F-947E-49FF-BDD2-1B1549E2BA8E}" destId="{5ED5BE4F-BDA3-415C-ACAF-F2F517F75720}" srcOrd="2" destOrd="0" presId="urn:microsoft.com/office/officeart/2005/8/layout/orgChart1"/>
    <dgm:cxn modelId="{8EFD93FE-D929-4781-901F-DD3965B477A3}" type="presParOf" srcId="{61C06C0C-125A-467A-A396-BC873A4254BD}" destId="{69ED57D0-F8D3-4758-93C3-2FC01E68E44C}" srcOrd="4" destOrd="0" presId="urn:microsoft.com/office/officeart/2005/8/layout/orgChart1"/>
    <dgm:cxn modelId="{5AC2D067-BA1A-498B-BD72-EA3C070CB5CA}" type="presParOf" srcId="{61C06C0C-125A-467A-A396-BC873A4254BD}" destId="{662B7288-B71F-4131-A563-A57BBE4B206A}" srcOrd="5" destOrd="0" presId="urn:microsoft.com/office/officeart/2005/8/layout/orgChart1"/>
    <dgm:cxn modelId="{D95F26A1-DCE6-48A4-A5C7-8440844C7E97}" type="presParOf" srcId="{662B7288-B71F-4131-A563-A57BBE4B206A}" destId="{B0DFD495-E8A3-44DC-B055-48F70A702F8D}" srcOrd="0" destOrd="0" presId="urn:microsoft.com/office/officeart/2005/8/layout/orgChart1"/>
    <dgm:cxn modelId="{E71F2BA5-F93A-4EE7-A823-032D9FEF9623}" type="presParOf" srcId="{B0DFD495-E8A3-44DC-B055-48F70A702F8D}" destId="{6905B56F-1246-489D-A74E-20A0031CCBAA}" srcOrd="0" destOrd="0" presId="urn:microsoft.com/office/officeart/2005/8/layout/orgChart1"/>
    <dgm:cxn modelId="{4F30B573-E74D-41EB-8134-DB712C31C420}" type="presParOf" srcId="{B0DFD495-E8A3-44DC-B055-48F70A702F8D}" destId="{AC7D378F-6332-4E84-B1CA-984D531D829C}" srcOrd="1" destOrd="0" presId="urn:microsoft.com/office/officeart/2005/8/layout/orgChart1"/>
    <dgm:cxn modelId="{272CFD81-70FD-4A29-90A6-61FAA0321DEF}" type="presParOf" srcId="{662B7288-B71F-4131-A563-A57BBE4B206A}" destId="{2DAA45E2-46A2-47A6-B9AC-D79C60BBF2E0}" srcOrd="1" destOrd="0" presId="urn:microsoft.com/office/officeart/2005/8/layout/orgChart1"/>
    <dgm:cxn modelId="{7ED36019-FE38-45D2-8F5D-8E5D6FC57832}" type="presParOf" srcId="{662B7288-B71F-4131-A563-A57BBE4B206A}" destId="{BED92BCE-250A-4B22-B227-D5CC464D8913}" srcOrd="2" destOrd="0" presId="urn:microsoft.com/office/officeart/2005/8/layout/orgChart1"/>
    <dgm:cxn modelId="{A8B25DAC-D986-4E8F-BFEA-366FEAD6937D}" type="presParOf" srcId="{61C06C0C-125A-467A-A396-BC873A4254BD}" destId="{98740905-8CA8-453E-B548-43692FD9DAF0}" srcOrd="6" destOrd="0" presId="urn:microsoft.com/office/officeart/2005/8/layout/orgChart1"/>
    <dgm:cxn modelId="{3D68ED4F-D1F5-47FF-8E38-B5869CF58A2A}" type="presParOf" srcId="{61C06C0C-125A-467A-A396-BC873A4254BD}" destId="{2B90E789-1AE8-4A58-BDD9-2DF67E89C784}" srcOrd="7" destOrd="0" presId="urn:microsoft.com/office/officeart/2005/8/layout/orgChart1"/>
    <dgm:cxn modelId="{DBB5AB82-4B83-42FB-A3B5-D8242D7C83F7}" type="presParOf" srcId="{2B90E789-1AE8-4A58-BDD9-2DF67E89C784}" destId="{17E72314-DBBB-43F5-A6E0-2412288BDDA3}" srcOrd="0" destOrd="0" presId="urn:microsoft.com/office/officeart/2005/8/layout/orgChart1"/>
    <dgm:cxn modelId="{ECF9961F-EE37-4E13-A41F-4CDE5FB990F1}" type="presParOf" srcId="{17E72314-DBBB-43F5-A6E0-2412288BDDA3}" destId="{3C87B930-397C-459C-8077-EC020D60A3D0}" srcOrd="0" destOrd="0" presId="urn:microsoft.com/office/officeart/2005/8/layout/orgChart1"/>
    <dgm:cxn modelId="{9C4FD5C3-8398-484C-A952-6FC23A982EFB}" type="presParOf" srcId="{17E72314-DBBB-43F5-A6E0-2412288BDDA3}" destId="{2774544E-CEF6-4F56-AB78-A8188F1A5F74}" srcOrd="1" destOrd="0" presId="urn:microsoft.com/office/officeart/2005/8/layout/orgChart1"/>
    <dgm:cxn modelId="{86601E5C-2CD0-464C-97BF-85AA26B178D9}" type="presParOf" srcId="{2B90E789-1AE8-4A58-BDD9-2DF67E89C784}" destId="{F908AC9E-EA2F-4EF5-89C3-E2BA6BAF3268}" srcOrd="1" destOrd="0" presId="urn:microsoft.com/office/officeart/2005/8/layout/orgChart1"/>
    <dgm:cxn modelId="{72F1CCD1-5630-44A9-890C-56F3E03AF014}" type="presParOf" srcId="{F908AC9E-EA2F-4EF5-89C3-E2BA6BAF3268}" destId="{1BC4034B-71D2-4098-8FFF-02C9FA36EDE2}" srcOrd="0" destOrd="0" presId="urn:microsoft.com/office/officeart/2005/8/layout/orgChart1"/>
    <dgm:cxn modelId="{3E7E79E6-F705-4A3E-AB18-B28B2CE24B1B}" type="presParOf" srcId="{F908AC9E-EA2F-4EF5-89C3-E2BA6BAF3268}" destId="{EA1857DD-9D5B-4A32-B2EA-CEDF7A710A78}" srcOrd="1" destOrd="0" presId="urn:microsoft.com/office/officeart/2005/8/layout/orgChart1"/>
    <dgm:cxn modelId="{584FAB45-0C9E-40AD-99C3-D3001D5D9022}" type="presParOf" srcId="{EA1857DD-9D5B-4A32-B2EA-CEDF7A710A78}" destId="{034E66F0-139E-43BB-96F5-FCA5CCAAB1BF}" srcOrd="0" destOrd="0" presId="urn:microsoft.com/office/officeart/2005/8/layout/orgChart1"/>
    <dgm:cxn modelId="{3997463F-7795-43A2-8C1B-6E1B911D0670}" type="presParOf" srcId="{034E66F0-139E-43BB-96F5-FCA5CCAAB1BF}" destId="{C290CD44-D51A-4DFC-884B-785F017EA637}" srcOrd="0" destOrd="0" presId="urn:microsoft.com/office/officeart/2005/8/layout/orgChart1"/>
    <dgm:cxn modelId="{2E89842E-8AF9-49F6-BD41-17646BF4B0B0}" type="presParOf" srcId="{034E66F0-139E-43BB-96F5-FCA5CCAAB1BF}" destId="{E951791C-0C0C-470D-94B2-6B5CB7ED4516}" srcOrd="1" destOrd="0" presId="urn:microsoft.com/office/officeart/2005/8/layout/orgChart1"/>
    <dgm:cxn modelId="{1986D4DE-BB98-4ADE-8E97-A2854A5472EF}" type="presParOf" srcId="{EA1857DD-9D5B-4A32-B2EA-CEDF7A710A78}" destId="{D8EFCECD-CD2C-48D3-B014-DC5B03699987}" srcOrd="1" destOrd="0" presId="urn:microsoft.com/office/officeart/2005/8/layout/orgChart1"/>
    <dgm:cxn modelId="{90A12D2E-34D9-4B2F-A77F-DD8893482F96}" type="presParOf" srcId="{EA1857DD-9D5B-4A32-B2EA-CEDF7A710A78}" destId="{F69828E5-4C42-442A-BE0C-0863E8C9C4B7}" srcOrd="2" destOrd="0" presId="urn:microsoft.com/office/officeart/2005/8/layout/orgChart1"/>
    <dgm:cxn modelId="{3E90746F-C71D-4759-BBDB-1CABB2FC994F}" type="presParOf" srcId="{F908AC9E-EA2F-4EF5-89C3-E2BA6BAF3268}" destId="{D8CDD8BC-DC34-4AC7-8415-29675B922449}" srcOrd="2" destOrd="0" presId="urn:microsoft.com/office/officeart/2005/8/layout/orgChart1"/>
    <dgm:cxn modelId="{19675781-0C30-4710-A37F-A452D4FAFB2B}" type="presParOf" srcId="{F908AC9E-EA2F-4EF5-89C3-E2BA6BAF3268}" destId="{C858E099-4090-46FA-A579-B8C529409A18}" srcOrd="3" destOrd="0" presId="urn:microsoft.com/office/officeart/2005/8/layout/orgChart1"/>
    <dgm:cxn modelId="{31235C34-0608-4512-A7E2-0D8FEEB1EE5F}" type="presParOf" srcId="{C858E099-4090-46FA-A579-B8C529409A18}" destId="{617BA7FC-9D50-4A26-AE2C-15DF28E1869F}" srcOrd="0" destOrd="0" presId="urn:microsoft.com/office/officeart/2005/8/layout/orgChart1"/>
    <dgm:cxn modelId="{A9606F56-EDEF-4D0D-B864-618CDC2D8DAF}" type="presParOf" srcId="{617BA7FC-9D50-4A26-AE2C-15DF28E1869F}" destId="{3BB90B8B-698A-4073-B20B-D2E738E47C14}" srcOrd="0" destOrd="0" presId="urn:microsoft.com/office/officeart/2005/8/layout/orgChart1"/>
    <dgm:cxn modelId="{FB3AB2F7-F989-4B3D-95CC-1208997B14BC}" type="presParOf" srcId="{617BA7FC-9D50-4A26-AE2C-15DF28E1869F}" destId="{57D44EAD-1D05-4A13-B8A0-0254D3286321}" srcOrd="1" destOrd="0" presId="urn:microsoft.com/office/officeart/2005/8/layout/orgChart1"/>
    <dgm:cxn modelId="{82B6DE8C-65C4-4FF1-9167-B29DAD437855}" type="presParOf" srcId="{C858E099-4090-46FA-A579-B8C529409A18}" destId="{BA3761C4-9ADE-4515-A21B-2ECF59B135EA}" srcOrd="1" destOrd="0" presId="urn:microsoft.com/office/officeart/2005/8/layout/orgChart1"/>
    <dgm:cxn modelId="{90AA7979-7B79-4346-BA87-8E3B59B4EF4E}" type="presParOf" srcId="{C858E099-4090-46FA-A579-B8C529409A18}" destId="{7D1227E6-7370-4A66-AC81-B173DFD4E30A}" srcOrd="2" destOrd="0" presId="urn:microsoft.com/office/officeart/2005/8/layout/orgChart1"/>
    <dgm:cxn modelId="{1228ADAB-CD3C-4E63-8940-A2F8885BB318}" type="presParOf" srcId="{2B90E789-1AE8-4A58-BDD9-2DF67E89C784}" destId="{0AB6F4FF-95D7-4F0E-853B-ACC90982AD67}" srcOrd="2" destOrd="0" presId="urn:microsoft.com/office/officeart/2005/8/layout/orgChart1"/>
    <dgm:cxn modelId="{A1CA42D3-C10B-494E-BF72-F8E10239AF05}" type="presParOf" srcId="{D35C7483-5F91-44C7-8360-61A846AF1AF0}" destId="{2E2A02D8-530B-4AEC-9914-AEA900164315}" srcOrd="2" destOrd="0" presId="urn:microsoft.com/office/officeart/2005/8/layout/orgChart1"/>
    <dgm:cxn modelId="{A9AF5FD3-2A73-45A0-B86E-C6DC20B52033}" type="presParOf" srcId="{2BEBA404-9602-4585-BE62-9ADDBED7A3E3}" destId="{7958B7EC-6B10-4168-9E8A-4F00E3625D66}" srcOrd="6" destOrd="0" presId="urn:microsoft.com/office/officeart/2005/8/layout/orgChart1"/>
    <dgm:cxn modelId="{32DDC781-7247-4BAC-8E1F-EBF3EFA47C2A}" type="presParOf" srcId="{2BEBA404-9602-4585-BE62-9ADDBED7A3E3}" destId="{C46A1427-EDD3-4AD3-9A91-60F1F3C35926}" srcOrd="7" destOrd="0" presId="urn:microsoft.com/office/officeart/2005/8/layout/orgChart1"/>
    <dgm:cxn modelId="{201F4BB8-8E71-4593-ACFF-79FC23B1134B}" type="presParOf" srcId="{C46A1427-EDD3-4AD3-9A91-60F1F3C35926}" destId="{B88B3A98-8C27-44FC-9038-39C6C485D6F3}" srcOrd="0" destOrd="0" presId="urn:microsoft.com/office/officeart/2005/8/layout/orgChart1"/>
    <dgm:cxn modelId="{3C50B19A-4313-4810-9F15-9883733C28BB}" type="presParOf" srcId="{B88B3A98-8C27-44FC-9038-39C6C485D6F3}" destId="{2B6C0835-87E9-4CF9-98D6-D03F967FEBF6}" srcOrd="0" destOrd="0" presId="urn:microsoft.com/office/officeart/2005/8/layout/orgChart1"/>
    <dgm:cxn modelId="{8A096BFA-E161-4C00-BE90-B055774703B1}" type="presParOf" srcId="{B88B3A98-8C27-44FC-9038-39C6C485D6F3}" destId="{855D0ABB-4A15-4085-B742-05F0636BE5B3}" srcOrd="1" destOrd="0" presId="urn:microsoft.com/office/officeart/2005/8/layout/orgChart1"/>
    <dgm:cxn modelId="{32408D92-3B4E-4BB9-A64A-18321ED93483}" type="presParOf" srcId="{C46A1427-EDD3-4AD3-9A91-60F1F3C35926}" destId="{4F9B4CF2-766F-460B-9A9E-B021824841EE}" srcOrd="1" destOrd="0" presId="urn:microsoft.com/office/officeart/2005/8/layout/orgChart1"/>
    <dgm:cxn modelId="{6BBC986E-3816-4294-A38B-A984F6D72687}" type="presParOf" srcId="{4F9B4CF2-766F-460B-9A9E-B021824841EE}" destId="{DEFF7798-797E-4DD9-9DC6-E9016C2DE00F}" srcOrd="0" destOrd="0" presId="urn:microsoft.com/office/officeart/2005/8/layout/orgChart1"/>
    <dgm:cxn modelId="{650BEC38-6771-4186-9AD9-5264B490B22D}" type="presParOf" srcId="{4F9B4CF2-766F-460B-9A9E-B021824841EE}" destId="{86B505A1-B548-41FC-8086-6E4BA67D8D57}" srcOrd="1" destOrd="0" presId="urn:microsoft.com/office/officeart/2005/8/layout/orgChart1"/>
    <dgm:cxn modelId="{C446A30B-5D2C-4742-B6B0-46B41ABEF5AC}" type="presParOf" srcId="{86B505A1-B548-41FC-8086-6E4BA67D8D57}" destId="{A80B79C3-1F62-4B5D-AC50-24C6363D8C4D}" srcOrd="0" destOrd="0" presId="urn:microsoft.com/office/officeart/2005/8/layout/orgChart1"/>
    <dgm:cxn modelId="{75894631-E105-415B-B6B1-A7B3A45FEBAE}" type="presParOf" srcId="{A80B79C3-1F62-4B5D-AC50-24C6363D8C4D}" destId="{03D557D6-06A9-477B-B814-E469985EC4CD}" srcOrd="0" destOrd="0" presId="urn:microsoft.com/office/officeart/2005/8/layout/orgChart1"/>
    <dgm:cxn modelId="{3DF4B5E7-996F-44CE-9D3D-49F48A944728}" type="presParOf" srcId="{A80B79C3-1F62-4B5D-AC50-24C6363D8C4D}" destId="{F5F6E112-216B-4A1C-8DAE-48C6770C9C7C}" srcOrd="1" destOrd="0" presId="urn:microsoft.com/office/officeart/2005/8/layout/orgChart1"/>
    <dgm:cxn modelId="{96FAD9D5-2947-4DA3-8B59-418B8F692EE8}" type="presParOf" srcId="{86B505A1-B548-41FC-8086-6E4BA67D8D57}" destId="{A0CFBD3E-BFA8-4D07-A9E0-E92A1FEE60C2}" srcOrd="1" destOrd="0" presId="urn:microsoft.com/office/officeart/2005/8/layout/orgChart1"/>
    <dgm:cxn modelId="{40E52F77-7875-4496-880D-E9C657EF6D56}" type="presParOf" srcId="{A0CFBD3E-BFA8-4D07-A9E0-E92A1FEE60C2}" destId="{2B6483F9-8DC2-41DC-BB5D-EB25CE03E736}" srcOrd="0" destOrd="0" presId="urn:microsoft.com/office/officeart/2005/8/layout/orgChart1"/>
    <dgm:cxn modelId="{048F027E-D3E9-48B3-82D3-0D244BF1A264}" type="presParOf" srcId="{A0CFBD3E-BFA8-4D07-A9E0-E92A1FEE60C2}" destId="{B73E4534-734B-48FF-B43C-40D70231C3DD}" srcOrd="1" destOrd="0" presId="urn:microsoft.com/office/officeart/2005/8/layout/orgChart1"/>
    <dgm:cxn modelId="{3A28D50E-2A9E-48C2-B310-F252845545C1}" type="presParOf" srcId="{B73E4534-734B-48FF-B43C-40D70231C3DD}" destId="{FCC2FF9D-C43C-4FD5-84BB-953C897A0E8A}" srcOrd="0" destOrd="0" presId="urn:microsoft.com/office/officeart/2005/8/layout/orgChart1"/>
    <dgm:cxn modelId="{78A8AB3F-BDFC-49DC-B409-80DF8B519FA0}" type="presParOf" srcId="{FCC2FF9D-C43C-4FD5-84BB-953C897A0E8A}" destId="{FFF17D60-7505-457E-B918-6C33E629AF84}" srcOrd="0" destOrd="0" presId="urn:microsoft.com/office/officeart/2005/8/layout/orgChart1"/>
    <dgm:cxn modelId="{2973AE26-4CA2-409F-BA99-C25EB6854CF5}" type="presParOf" srcId="{FCC2FF9D-C43C-4FD5-84BB-953C897A0E8A}" destId="{A31E7C23-171F-4608-905C-8C9B76DD7D4E}" srcOrd="1" destOrd="0" presId="urn:microsoft.com/office/officeart/2005/8/layout/orgChart1"/>
    <dgm:cxn modelId="{62F06483-E93D-45EC-8DC1-04A96215DF12}" type="presParOf" srcId="{B73E4534-734B-48FF-B43C-40D70231C3DD}" destId="{B90514B3-AB8B-4620-8336-2DEB27F1FC3B}" srcOrd="1" destOrd="0" presId="urn:microsoft.com/office/officeart/2005/8/layout/orgChart1"/>
    <dgm:cxn modelId="{445A121D-C4EC-46CE-A07D-6997E1F5D0C5}" type="presParOf" srcId="{B73E4534-734B-48FF-B43C-40D70231C3DD}" destId="{907CE1EC-9FF8-4436-806A-AEF1956B2906}" srcOrd="2" destOrd="0" presId="urn:microsoft.com/office/officeart/2005/8/layout/orgChart1"/>
    <dgm:cxn modelId="{DC28E3E0-71E9-4420-A693-6FD98CCA8240}" type="presParOf" srcId="{A0CFBD3E-BFA8-4D07-A9E0-E92A1FEE60C2}" destId="{0DFCCF20-E73E-4DF8-9B48-958A5DC7D0A1}" srcOrd="2" destOrd="0" presId="urn:microsoft.com/office/officeart/2005/8/layout/orgChart1"/>
    <dgm:cxn modelId="{AA5EA31D-7541-4736-BF75-66D6D061D9B9}" type="presParOf" srcId="{A0CFBD3E-BFA8-4D07-A9E0-E92A1FEE60C2}" destId="{869AAFB4-6226-43D5-9C27-2B24E2BDBB71}" srcOrd="3" destOrd="0" presId="urn:microsoft.com/office/officeart/2005/8/layout/orgChart1"/>
    <dgm:cxn modelId="{F4104832-FAF5-4EA5-B1D7-35CF4D5DB008}" type="presParOf" srcId="{869AAFB4-6226-43D5-9C27-2B24E2BDBB71}" destId="{637A2363-C63C-4856-96CF-7BB78576AC7A}" srcOrd="0" destOrd="0" presId="urn:microsoft.com/office/officeart/2005/8/layout/orgChart1"/>
    <dgm:cxn modelId="{DFD6B0D1-C8E5-457B-B744-0E87F33FF772}" type="presParOf" srcId="{637A2363-C63C-4856-96CF-7BB78576AC7A}" destId="{70369B0F-D543-4B4A-8247-FCC3840E5289}" srcOrd="0" destOrd="0" presId="urn:microsoft.com/office/officeart/2005/8/layout/orgChart1"/>
    <dgm:cxn modelId="{61D00F4C-7842-4F9A-9C4C-2B979E644F1F}" type="presParOf" srcId="{637A2363-C63C-4856-96CF-7BB78576AC7A}" destId="{E3AC3D12-0710-42BD-83E9-B0E42BB5C440}" srcOrd="1" destOrd="0" presId="urn:microsoft.com/office/officeart/2005/8/layout/orgChart1"/>
    <dgm:cxn modelId="{E9569DB8-D97A-4375-977E-D54069321274}" type="presParOf" srcId="{869AAFB4-6226-43D5-9C27-2B24E2BDBB71}" destId="{52FCF2A8-30B4-42DE-8EB3-9B0C70055096}" srcOrd="1" destOrd="0" presId="urn:microsoft.com/office/officeart/2005/8/layout/orgChart1"/>
    <dgm:cxn modelId="{C66582DA-C10D-434A-ADB6-4415022529DF}" type="presParOf" srcId="{869AAFB4-6226-43D5-9C27-2B24E2BDBB71}" destId="{85A4F6C2-6121-41F3-88BA-209BFCB05C84}" srcOrd="2" destOrd="0" presId="urn:microsoft.com/office/officeart/2005/8/layout/orgChart1"/>
    <dgm:cxn modelId="{5DEE3685-A863-4BB3-A5E7-B10A74238C65}" type="presParOf" srcId="{A0CFBD3E-BFA8-4D07-A9E0-E92A1FEE60C2}" destId="{ACE0F89B-4711-42BB-AF9D-CD9C0F535B90}" srcOrd="4" destOrd="0" presId="urn:microsoft.com/office/officeart/2005/8/layout/orgChart1"/>
    <dgm:cxn modelId="{21714D7D-76F8-4C78-9001-2CC144918347}" type="presParOf" srcId="{A0CFBD3E-BFA8-4D07-A9E0-E92A1FEE60C2}" destId="{6AAB82D9-9CF3-4986-BB73-58CCCF4EB016}" srcOrd="5" destOrd="0" presId="urn:microsoft.com/office/officeart/2005/8/layout/orgChart1"/>
    <dgm:cxn modelId="{94B6C9DA-72E9-457E-8475-439F43BB1A04}" type="presParOf" srcId="{6AAB82D9-9CF3-4986-BB73-58CCCF4EB016}" destId="{6DAFFE1B-82FF-42EA-BB16-FA3E3BEB27E4}" srcOrd="0" destOrd="0" presId="urn:microsoft.com/office/officeart/2005/8/layout/orgChart1"/>
    <dgm:cxn modelId="{4D325C80-153B-4FC6-8C8B-5EB1FC096C0C}" type="presParOf" srcId="{6DAFFE1B-82FF-42EA-BB16-FA3E3BEB27E4}" destId="{43172323-1A1E-477C-B22A-6658C21B5E3A}" srcOrd="0" destOrd="0" presId="urn:microsoft.com/office/officeart/2005/8/layout/orgChart1"/>
    <dgm:cxn modelId="{4CC1C8D3-17EC-42DE-9891-526A52AB71B4}" type="presParOf" srcId="{6DAFFE1B-82FF-42EA-BB16-FA3E3BEB27E4}" destId="{C62413C5-D12D-40D1-9CD9-87F3A8F2170C}" srcOrd="1" destOrd="0" presId="urn:microsoft.com/office/officeart/2005/8/layout/orgChart1"/>
    <dgm:cxn modelId="{5195ECE6-4FEF-47F9-BFD0-6D6F9B71432F}" type="presParOf" srcId="{6AAB82D9-9CF3-4986-BB73-58CCCF4EB016}" destId="{2AEA6BAD-55C7-4E99-8307-827B9F7A28FA}" srcOrd="1" destOrd="0" presId="urn:microsoft.com/office/officeart/2005/8/layout/orgChart1"/>
    <dgm:cxn modelId="{8665DF02-FA01-45E3-B5A0-26118F3F7F0D}" type="presParOf" srcId="{6AAB82D9-9CF3-4986-BB73-58CCCF4EB016}" destId="{DD384F4A-7387-4DD2-AE6C-9B5F413813C5}" srcOrd="2" destOrd="0" presId="urn:microsoft.com/office/officeart/2005/8/layout/orgChart1"/>
    <dgm:cxn modelId="{757533ED-EBCE-4BA1-8D7B-13C26DA6C7CC}" type="presParOf" srcId="{A0CFBD3E-BFA8-4D07-A9E0-E92A1FEE60C2}" destId="{2CEED032-55B7-4B2F-AC82-779BBE2FABF1}" srcOrd="6" destOrd="0" presId="urn:microsoft.com/office/officeart/2005/8/layout/orgChart1"/>
    <dgm:cxn modelId="{E3283EFD-6E3F-4808-81A5-1C64ABBF19C2}" type="presParOf" srcId="{A0CFBD3E-BFA8-4D07-A9E0-E92A1FEE60C2}" destId="{3D61C0AC-235A-462D-9F82-4CB3C2DF3054}" srcOrd="7" destOrd="0" presId="urn:microsoft.com/office/officeart/2005/8/layout/orgChart1"/>
    <dgm:cxn modelId="{541E9503-8740-442E-854B-4F98CF961ED2}" type="presParOf" srcId="{3D61C0AC-235A-462D-9F82-4CB3C2DF3054}" destId="{190FEB89-8FAA-4A94-97CA-52BED128866C}" srcOrd="0" destOrd="0" presId="urn:microsoft.com/office/officeart/2005/8/layout/orgChart1"/>
    <dgm:cxn modelId="{DC0E0240-B2E7-47F3-8ED9-2863594E0837}" type="presParOf" srcId="{190FEB89-8FAA-4A94-97CA-52BED128866C}" destId="{00BA6D43-3C12-4DB2-BB9E-33538D71F21A}" srcOrd="0" destOrd="0" presId="urn:microsoft.com/office/officeart/2005/8/layout/orgChart1"/>
    <dgm:cxn modelId="{5F978380-7FF6-4153-B75E-159BBE59F013}" type="presParOf" srcId="{190FEB89-8FAA-4A94-97CA-52BED128866C}" destId="{E0EF60AE-206F-4702-B5E9-EF4DAC18606A}" srcOrd="1" destOrd="0" presId="urn:microsoft.com/office/officeart/2005/8/layout/orgChart1"/>
    <dgm:cxn modelId="{35C3D3A5-BEC8-4106-8B46-E54FD17820C9}" type="presParOf" srcId="{3D61C0AC-235A-462D-9F82-4CB3C2DF3054}" destId="{48C36858-C7FC-45B6-ADAA-2A67C6FFDFFA}" srcOrd="1" destOrd="0" presId="urn:microsoft.com/office/officeart/2005/8/layout/orgChart1"/>
    <dgm:cxn modelId="{A81B01BC-847A-4E81-88D8-297BC12EE5B9}" type="presParOf" srcId="{3D61C0AC-235A-462D-9F82-4CB3C2DF3054}" destId="{F93DA656-5A4D-4D83-B52D-6D136B0A1748}" srcOrd="2" destOrd="0" presId="urn:microsoft.com/office/officeart/2005/8/layout/orgChart1"/>
    <dgm:cxn modelId="{19141377-C18E-4AFC-8E8F-30C225FA5066}" type="presParOf" srcId="{86B505A1-B548-41FC-8086-6E4BA67D8D57}" destId="{6CBF44B7-C9CE-4617-8146-04D8EE699462}" srcOrd="2" destOrd="0" presId="urn:microsoft.com/office/officeart/2005/8/layout/orgChart1"/>
    <dgm:cxn modelId="{98659847-6C66-4369-9B95-0C3492580BA0}" type="presParOf" srcId="{4F9B4CF2-766F-460B-9A9E-B021824841EE}" destId="{649E4155-B322-43C1-8750-1E49C8204904}" srcOrd="2" destOrd="0" presId="urn:microsoft.com/office/officeart/2005/8/layout/orgChart1"/>
    <dgm:cxn modelId="{906663A5-32D0-4CBE-AFE2-3C3C8E5A7514}" type="presParOf" srcId="{4F9B4CF2-766F-460B-9A9E-B021824841EE}" destId="{91E22E4A-A472-4A0E-B048-67C4CE5EB3F2}" srcOrd="3" destOrd="0" presId="urn:microsoft.com/office/officeart/2005/8/layout/orgChart1"/>
    <dgm:cxn modelId="{E29E858F-4275-4F21-BFF2-9BA63D29300F}" type="presParOf" srcId="{91E22E4A-A472-4A0E-B048-67C4CE5EB3F2}" destId="{4A48539C-04C3-4E6C-B264-BFF4CF8D37EE}" srcOrd="0" destOrd="0" presId="urn:microsoft.com/office/officeart/2005/8/layout/orgChart1"/>
    <dgm:cxn modelId="{8D385666-FE3B-4957-ACF0-A5D44785F011}" type="presParOf" srcId="{4A48539C-04C3-4E6C-B264-BFF4CF8D37EE}" destId="{BC6A285D-8A9A-4B9D-97E1-7B0832A6846B}" srcOrd="0" destOrd="0" presId="urn:microsoft.com/office/officeart/2005/8/layout/orgChart1"/>
    <dgm:cxn modelId="{4E64828D-40E9-47E1-B5C2-16400806580F}" type="presParOf" srcId="{4A48539C-04C3-4E6C-B264-BFF4CF8D37EE}" destId="{3801C811-1B72-47A8-8376-9A3965B970E9}" srcOrd="1" destOrd="0" presId="urn:microsoft.com/office/officeart/2005/8/layout/orgChart1"/>
    <dgm:cxn modelId="{88D9E645-A282-4DB4-B942-8DB9FA14981E}" type="presParOf" srcId="{91E22E4A-A472-4A0E-B048-67C4CE5EB3F2}" destId="{D6DC5562-347A-41FD-B3F3-E470EC0DA78A}" srcOrd="1" destOrd="0" presId="urn:microsoft.com/office/officeart/2005/8/layout/orgChart1"/>
    <dgm:cxn modelId="{C0400986-BFE9-4B91-AB09-D9433D864D3F}" type="presParOf" srcId="{D6DC5562-347A-41FD-B3F3-E470EC0DA78A}" destId="{32A55B3B-7E75-41B1-8E7C-1C7DEBA8C231}" srcOrd="0" destOrd="0" presId="urn:microsoft.com/office/officeart/2005/8/layout/orgChart1"/>
    <dgm:cxn modelId="{801EEC0A-6AF3-4F17-BE56-10D5073F661D}" type="presParOf" srcId="{D6DC5562-347A-41FD-B3F3-E470EC0DA78A}" destId="{0F0DAFAB-6738-498C-9C28-97744C0551E5}" srcOrd="1" destOrd="0" presId="urn:microsoft.com/office/officeart/2005/8/layout/orgChart1"/>
    <dgm:cxn modelId="{DD427333-0973-4873-AB53-BEE378698F9D}" type="presParOf" srcId="{0F0DAFAB-6738-498C-9C28-97744C0551E5}" destId="{5C18AA60-07E7-4EC6-929D-14B51BCCA78E}" srcOrd="0" destOrd="0" presId="urn:microsoft.com/office/officeart/2005/8/layout/orgChart1"/>
    <dgm:cxn modelId="{4A193083-DF33-4757-800B-4A3F3A90BCA3}" type="presParOf" srcId="{5C18AA60-07E7-4EC6-929D-14B51BCCA78E}" destId="{B51E192D-4671-4FF4-B79D-D3B17B93865D}" srcOrd="0" destOrd="0" presId="urn:microsoft.com/office/officeart/2005/8/layout/orgChart1"/>
    <dgm:cxn modelId="{B96496CF-B26F-43CC-A762-5A45750F4738}" type="presParOf" srcId="{5C18AA60-07E7-4EC6-929D-14B51BCCA78E}" destId="{AA2BED66-1D0C-497E-AE82-7A2C27CFCAE6}" srcOrd="1" destOrd="0" presId="urn:microsoft.com/office/officeart/2005/8/layout/orgChart1"/>
    <dgm:cxn modelId="{270E42ED-A683-4D63-99AF-BA97F8625EC4}" type="presParOf" srcId="{0F0DAFAB-6738-498C-9C28-97744C0551E5}" destId="{84396290-9C1C-48ED-8B2D-6D1BE04B2ACD}" srcOrd="1" destOrd="0" presId="urn:microsoft.com/office/officeart/2005/8/layout/orgChart1"/>
    <dgm:cxn modelId="{E14A0073-5932-4D61-8C19-06EE9D06DC56}" type="presParOf" srcId="{0F0DAFAB-6738-498C-9C28-97744C0551E5}" destId="{D819798C-EEF1-47F1-8F5D-5B700FE2D676}" srcOrd="2" destOrd="0" presId="urn:microsoft.com/office/officeart/2005/8/layout/orgChart1"/>
    <dgm:cxn modelId="{C7BE3829-2CDE-4495-BE1C-FE8400935544}" type="presParOf" srcId="{D6DC5562-347A-41FD-B3F3-E470EC0DA78A}" destId="{0FB194DB-54FB-441F-9738-97AEAAE0509B}" srcOrd="2" destOrd="0" presId="urn:microsoft.com/office/officeart/2005/8/layout/orgChart1"/>
    <dgm:cxn modelId="{76626391-1A7D-444A-8D7D-DCFA338A654C}" type="presParOf" srcId="{D6DC5562-347A-41FD-B3F3-E470EC0DA78A}" destId="{BA46993F-A2C8-42B9-B3BA-9CF5F19D75B8}" srcOrd="3" destOrd="0" presId="urn:microsoft.com/office/officeart/2005/8/layout/orgChart1"/>
    <dgm:cxn modelId="{918B5440-80F9-4EFE-A867-5FCC2164AFC7}" type="presParOf" srcId="{BA46993F-A2C8-42B9-B3BA-9CF5F19D75B8}" destId="{9B1C66CB-9D70-4429-9C2F-29EB8289ECE5}" srcOrd="0" destOrd="0" presId="urn:microsoft.com/office/officeart/2005/8/layout/orgChart1"/>
    <dgm:cxn modelId="{F5BFD7A4-451E-4406-BB2E-A0C9E99BC7E1}" type="presParOf" srcId="{9B1C66CB-9D70-4429-9C2F-29EB8289ECE5}" destId="{398FF57E-F9BC-4C9C-B5D1-3237432C5417}" srcOrd="0" destOrd="0" presId="urn:microsoft.com/office/officeart/2005/8/layout/orgChart1"/>
    <dgm:cxn modelId="{407C9D5A-1D56-4ECB-8E55-096F318E1728}" type="presParOf" srcId="{9B1C66CB-9D70-4429-9C2F-29EB8289ECE5}" destId="{8E53A4AB-5EAA-4B08-A61F-EC8F66F87C7E}" srcOrd="1" destOrd="0" presId="urn:microsoft.com/office/officeart/2005/8/layout/orgChart1"/>
    <dgm:cxn modelId="{36097C2D-675F-4CD0-B5E0-791850777A56}" type="presParOf" srcId="{BA46993F-A2C8-42B9-B3BA-9CF5F19D75B8}" destId="{C31DA2D0-F2A8-4722-BC3C-F4E47E17CB66}" srcOrd="1" destOrd="0" presId="urn:microsoft.com/office/officeart/2005/8/layout/orgChart1"/>
    <dgm:cxn modelId="{FA5F7B52-9BD7-4EE3-AEDB-FA6C0A4DFD13}" type="presParOf" srcId="{BA46993F-A2C8-42B9-B3BA-9CF5F19D75B8}" destId="{DF0365D2-2DFD-4DF4-A4C7-6C91B276E06D}" srcOrd="2" destOrd="0" presId="urn:microsoft.com/office/officeart/2005/8/layout/orgChart1"/>
    <dgm:cxn modelId="{3E3DF379-C23B-4744-BC89-1D8A7A8C0819}" type="presParOf" srcId="{D6DC5562-347A-41FD-B3F3-E470EC0DA78A}" destId="{55B722C0-B9AE-41C5-B4C8-FCB624BB61B9}" srcOrd="4" destOrd="0" presId="urn:microsoft.com/office/officeart/2005/8/layout/orgChart1"/>
    <dgm:cxn modelId="{9E9A324B-9CC9-4162-A479-D983A91D4EC7}" type="presParOf" srcId="{D6DC5562-347A-41FD-B3F3-E470EC0DA78A}" destId="{73D3B39D-DA94-485E-8ACD-555D07C7EF16}" srcOrd="5" destOrd="0" presId="urn:microsoft.com/office/officeart/2005/8/layout/orgChart1"/>
    <dgm:cxn modelId="{A4FDE2B9-38ED-4834-8A93-EA6F18371E6F}" type="presParOf" srcId="{73D3B39D-DA94-485E-8ACD-555D07C7EF16}" destId="{2D0563C6-D35B-42C2-A9C4-CF6E3F7CA4C4}" srcOrd="0" destOrd="0" presId="urn:microsoft.com/office/officeart/2005/8/layout/orgChart1"/>
    <dgm:cxn modelId="{81838126-160D-4D19-B75B-58A2686A8C6B}" type="presParOf" srcId="{2D0563C6-D35B-42C2-A9C4-CF6E3F7CA4C4}" destId="{F7FF9DCB-C426-42EC-BA94-350292EE4E6D}" srcOrd="0" destOrd="0" presId="urn:microsoft.com/office/officeart/2005/8/layout/orgChart1"/>
    <dgm:cxn modelId="{7C3B3D92-D69C-4A56-A67C-36C845B0570A}" type="presParOf" srcId="{2D0563C6-D35B-42C2-A9C4-CF6E3F7CA4C4}" destId="{DAD75E27-FD52-44B6-922A-10AB798043C3}" srcOrd="1" destOrd="0" presId="urn:microsoft.com/office/officeart/2005/8/layout/orgChart1"/>
    <dgm:cxn modelId="{926315AF-9441-4B30-8574-F401D1842B7B}" type="presParOf" srcId="{73D3B39D-DA94-485E-8ACD-555D07C7EF16}" destId="{5516E45D-19EF-4A8A-B868-74815170B2C0}" srcOrd="1" destOrd="0" presId="urn:microsoft.com/office/officeart/2005/8/layout/orgChart1"/>
    <dgm:cxn modelId="{5D511D8E-2313-4586-98E5-84C6AF333012}" type="presParOf" srcId="{73D3B39D-DA94-485E-8ACD-555D07C7EF16}" destId="{507C7A0A-EC42-45B1-BF34-3D8EC9E89C92}" srcOrd="2" destOrd="0" presId="urn:microsoft.com/office/officeart/2005/8/layout/orgChart1"/>
    <dgm:cxn modelId="{D8AA588E-7879-4ABD-ACCD-D896A1C34717}" type="presParOf" srcId="{D6DC5562-347A-41FD-B3F3-E470EC0DA78A}" destId="{8A434349-62F7-4233-8A34-C4E9486E91A6}" srcOrd="6" destOrd="0" presId="urn:microsoft.com/office/officeart/2005/8/layout/orgChart1"/>
    <dgm:cxn modelId="{0D5BDEDA-F2A0-448D-B27C-D3D833978886}" type="presParOf" srcId="{D6DC5562-347A-41FD-B3F3-E470EC0DA78A}" destId="{701B5B12-A5FD-4182-9A12-DBB6584DFC0F}" srcOrd="7" destOrd="0" presId="urn:microsoft.com/office/officeart/2005/8/layout/orgChart1"/>
    <dgm:cxn modelId="{9D72F4A0-164E-4650-874E-A9D3E6E3DE62}" type="presParOf" srcId="{701B5B12-A5FD-4182-9A12-DBB6584DFC0F}" destId="{A9A2F4F8-C68A-4315-886A-FCBDEEF7BD3A}" srcOrd="0" destOrd="0" presId="urn:microsoft.com/office/officeart/2005/8/layout/orgChart1"/>
    <dgm:cxn modelId="{E3111140-FDFB-40BE-B216-68FECC903839}" type="presParOf" srcId="{A9A2F4F8-C68A-4315-886A-FCBDEEF7BD3A}" destId="{0C344315-8197-4DB8-B0E1-3BAAF4162E14}" srcOrd="0" destOrd="0" presId="urn:microsoft.com/office/officeart/2005/8/layout/orgChart1"/>
    <dgm:cxn modelId="{4E9CD8EA-33E0-4641-BA2D-D59D5EAFF99B}" type="presParOf" srcId="{A9A2F4F8-C68A-4315-886A-FCBDEEF7BD3A}" destId="{09392129-68D9-48B3-A17B-61703BF849EA}" srcOrd="1" destOrd="0" presId="urn:microsoft.com/office/officeart/2005/8/layout/orgChart1"/>
    <dgm:cxn modelId="{7798DF7C-09B9-4FBC-83CA-B005E5188549}" type="presParOf" srcId="{701B5B12-A5FD-4182-9A12-DBB6584DFC0F}" destId="{8329BB16-C5FB-465A-AFF6-11377DE816EF}" srcOrd="1" destOrd="0" presId="urn:microsoft.com/office/officeart/2005/8/layout/orgChart1"/>
    <dgm:cxn modelId="{292889AA-AFEC-4DB1-90A0-FC6138F1641A}" type="presParOf" srcId="{701B5B12-A5FD-4182-9A12-DBB6584DFC0F}" destId="{27DA91D3-235B-40A3-B576-E3786421756E}" srcOrd="2" destOrd="0" presId="urn:microsoft.com/office/officeart/2005/8/layout/orgChart1"/>
    <dgm:cxn modelId="{F307259B-9FED-408C-8C8E-E0744495C402}" type="presParOf" srcId="{91E22E4A-A472-4A0E-B048-67C4CE5EB3F2}" destId="{8254F2E7-9656-4585-963A-8912E22A389A}" srcOrd="2" destOrd="0" presId="urn:microsoft.com/office/officeart/2005/8/layout/orgChart1"/>
    <dgm:cxn modelId="{05C061F3-B9BD-4296-99F0-4E63BB7DA10D}" type="presParOf" srcId="{4F9B4CF2-766F-460B-9A9E-B021824841EE}" destId="{959BC07A-726B-45A6-B266-BD8501CC0C42}" srcOrd="4" destOrd="0" presId="urn:microsoft.com/office/officeart/2005/8/layout/orgChart1"/>
    <dgm:cxn modelId="{CC3FA36C-DE14-4271-9AF4-445719FE4EA3}" type="presParOf" srcId="{4F9B4CF2-766F-460B-9A9E-B021824841EE}" destId="{2D05B0CE-1EC3-4E04-830E-BEB60ED6FD2F}" srcOrd="5" destOrd="0" presId="urn:microsoft.com/office/officeart/2005/8/layout/orgChart1"/>
    <dgm:cxn modelId="{AD58E52E-259B-447B-9E8B-F3753A7D526A}" type="presParOf" srcId="{2D05B0CE-1EC3-4E04-830E-BEB60ED6FD2F}" destId="{576113E2-4196-483F-B8EA-93AAC698C51F}" srcOrd="0" destOrd="0" presId="urn:microsoft.com/office/officeart/2005/8/layout/orgChart1"/>
    <dgm:cxn modelId="{B4E6F89D-7248-4680-B036-F98ECCB3A3B7}" type="presParOf" srcId="{576113E2-4196-483F-B8EA-93AAC698C51F}" destId="{37181652-B0A4-4BE2-83A2-E10CFB7911A9}" srcOrd="0" destOrd="0" presId="urn:microsoft.com/office/officeart/2005/8/layout/orgChart1"/>
    <dgm:cxn modelId="{2D78CA0D-A7AF-4ACC-90B1-E2BCE574E534}" type="presParOf" srcId="{576113E2-4196-483F-B8EA-93AAC698C51F}" destId="{03DAEA98-8C8A-41DA-9295-8C48A2A02E50}" srcOrd="1" destOrd="0" presId="urn:microsoft.com/office/officeart/2005/8/layout/orgChart1"/>
    <dgm:cxn modelId="{878B333D-7088-4255-BBEE-5F5DC72AFF7C}" type="presParOf" srcId="{2D05B0CE-1EC3-4E04-830E-BEB60ED6FD2F}" destId="{BE5CA0BD-CFE7-43AE-8BA3-AB3EDDA3E57D}" srcOrd="1" destOrd="0" presId="urn:microsoft.com/office/officeart/2005/8/layout/orgChart1"/>
    <dgm:cxn modelId="{FC7AA51B-B4D3-4017-A626-3B7670167FDD}" type="presParOf" srcId="{2D05B0CE-1EC3-4E04-830E-BEB60ED6FD2F}" destId="{A312D1E7-5BC2-4FA5-967D-7F552DC87C43}" srcOrd="2" destOrd="0" presId="urn:microsoft.com/office/officeart/2005/8/layout/orgChart1"/>
    <dgm:cxn modelId="{C935EBF8-F2FB-426C-99E1-87CEBAF87775}" type="presParOf" srcId="{4F9B4CF2-766F-460B-9A9E-B021824841EE}" destId="{09CBE67C-F2CA-48AA-8C75-976865D590E2}" srcOrd="6" destOrd="0" presId="urn:microsoft.com/office/officeart/2005/8/layout/orgChart1"/>
    <dgm:cxn modelId="{E49C26F7-9408-435C-8868-980F2DB9E577}" type="presParOf" srcId="{4F9B4CF2-766F-460B-9A9E-B021824841EE}" destId="{5C6E9337-3A41-4BBC-8FFB-DC51C816D086}" srcOrd="7" destOrd="0" presId="urn:microsoft.com/office/officeart/2005/8/layout/orgChart1"/>
    <dgm:cxn modelId="{2E098421-E196-4237-9A91-C211D1406764}" type="presParOf" srcId="{5C6E9337-3A41-4BBC-8FFB-DC51C816D086}" destId="{44EE00AE-A05B-4A61-AC77-13018772090A}" srcOrd="0" destOrd="0" presId="urn:microsoft.com/office/officeart/2005/8/layout/orgChart1"/>
    <dgm:cxn modelId="{0433BA50-09D2-47BD-AB8C-AE2DFD6904CE}" type="presParOf" srcId="{44EE00AE-A05B-4A61-AC77-13018772090A}" destId="{4AF14746-C35F-41E2-B420-98D77058AA15}" srcOrd="0" destOrd="0" presId="urn:microsoft.com/office/officeart/2005/8/layout/orgChart1"/>
    <dgm:cxn modelId="{7918DB1B-57BF-46A1-9096-39E08A91E3D9}" type="presParOf" srcId="{44EE00AE-A05B-4A61-AC77-13018772090A}" destId="{E756C2AF-35D7-42B1-AF3C-BB1DB428F634}" srcOrd="1" destOrd="0" presId="urn:microsoft.com/office/officeart/2005/8/layout/orgChart1"/>
    <dgm:cxn modelId="{B974CA7B-94CF-4927-B164-EF37DABAC4D2}" type="presParOf" srcId="{5C6E9337-3A41-4BBC-8FFB-DC51C816D086}" destId="{6944F4E5-F89F-4F76-B90F-AC8A1BC096C6}" srcOrd="1" destOrd="0" presId="urn:microsoft.com/office/officeart/2005/8/layout/orgChart1"/>
    <dgm:cxn modelId="{12C369EC-A0A8-40F9-A62A-35BC81E857CD}" type="presParOf" srcId="{5C6E9337-3A41-4BBC-8FFB-DC51C816D086}" destId="{3BD97FAC-596D-44C0-8AD0-FC2DA5B88045}" srcOrd="2" destOrd="0" presId="urn:microsoft.com/office/officeart/2005/8/layout/orgChart1"/>
    <dgm:cxn modelId="{1FBB73A2-9959-42F4-9397-5E3C0A447896}" type="presParOf" srcId="{4F9B4CF2-766F-460B-9A9E-B021824841EE}" destId="{7BEB6F78-836B-4BB0-8F7F-BAF20DC8F246}" srcOrd="8" destOrd="0" presId="urn:microsoft.com/office/officeart/2005/8/layout/orgChart1"/>
    <dgm:cxn modelId="{6F1463CB-68D8-47E6-9EDD-115EC937BC70}" type="presParOf" srcId="{4F9B4CF2-766F-460B-9A9E-B021824841EE}" destId="{B2A9A465-B42F-436A-B62D-CF88C4956BAA}" srcOrd="9" destOrd="0" presId="urn:microsoft.com/office/officeart/2005/8/layout/orgChart1"/>
    <dgm:cxn modelId="{8B3C8D39-E964-48ED-B5A3-1A62DC5F1D75}" type="presParOf" srcId="{B2A9A465-B42F-436A-B62D-CF88C4956BAA}" destId="{9B4D4E33-CA5A-4499-AC94-C244EA5E1821}" srcOrd="0" destOrd="0" presId="urn:microsoft.com/office/officeart/2005/8/layout/orgChart1"/>
    <dgm:cxn modelId="{46D7B5D6-5F9C-40BA-8D7C-13A2809CDCBF}" type="presParOf" srcId="{9B4D4E33-CA5A-4499-AC94-C244EA5E1821}" destId="{C6C00E2F-7A5F-4184-80D7-A4862B2939E5}" srcOrd="0" destOrd="0" presId="urn:microsoft.com/office/officeart/2005/8/layout/orgChart1"/>
    <dgm:cxn modelId="{38D733FA-D2E1-46C6-A727-D3DB648369CF}" type="presParOf" srcId="{9B4D4E33-CA5A-4499-AC94-C244EA5E1821}" destId="{7C3E64EB-FD2F-41BA-812B-641751A3C3AE}" srcOrd="1" destOrd="0" presId="urn:microsoft.com/office/officeart/2005/8/layout/orgChart1"/>
    <dgm:cxn modelId="{94C863F5-68BB-4149-9D4B-868692836932}" type="presParOf" srcId="{B2A9A465-B42F-436A-B62D-CF88C4956BAA}" destId="{2E5C754E-A586-4C4C-A062-A4199620F42D}" srcOrd="1" destOrd="0" presId="urn:microsoft.com/office/officeart/2005/8/layout/orgChart1"/>
    <dgm:cxn modelId="{3280CB08-BC4C-4D24-A9DE-713EA669A1CD}" type="presParOf" srcId="{B2A9A465-B42F-436A-B62D-CF88C4956BAA}" destId="{D2D66770-E650-4402-9852-A198F01A74F1}" srcOrd="2" destOrd="0" presId="urn:microsoft.com/office/officeart/2005/8/layout/orgChart1"/>
    <dgm:cxn modelId="{A005B5A0-3CF2-4AEF-9E1C-A85C0B3BE7FB}" type="presParOf" srcId="{C46A1427-EDD3-4AD3-9A91-60F1F3C35926}" destId="{A5D5A4F2-0B1E-4B7A-BF68-F71565F35167}" srcOrd="2" destOrd="0" presId="urn:microsoft.com/office/officeart/2005/8/layout/orgChart1"/>
    <dgm:cxn modelId="{D7BA2AFB-0723-49EA-A507-C1A87C4C1D51}" type="presParOf" srcId="{2BEBA404-9602-4585-BE62-9ADDBED7A3E3}" destId="{4A875354-5C37-4993-9FB9-18CD6A6780DB}" srcOrd="8" destOrd="0" presId="urn:microsoft.com/office/officeart/2005/8/layout/orgChart1"/>
    <dgm:cxn modelId="{E52ED789-1ABD-498A-9668-C796AE108700}" type="presParOf" srcId="{2BEBA404-9602-4585-BE62-9ADDBED7A3E3}" destId="{E34B645A-2FC2-4706-AE0D-7C9F12020AD4}" srcOrd="9" destOrd="0" presId="urn:microsoft.com/office/officeart/2005/8/layout/orgChart1"/>
    <dgm:cxn modelId="{D37E0F10-527C-4437-AE9E-535D29B0D105}" type="presParOf" srcId="{E34B645A-2FC2-4706-AE0D-7C9F12020AD4}" destId="{D59295F1-AF51-41C5-8FA6-CA60C8138928}" srcOrd="0" destOrd="0" presId="urn:microsoft.com/office/officeart/2005/8/layout/orgChart1"/>
    <dgm:cxn modelId="{F6580D3B-752E-457D-BD95-3BB3212A7224}" type="presParOf" srcId="{D59295F1-AF51-41C5-8FA6-CA60C8138928}" destId="{CE2C4D17-3702-4ACE-B3FA-BF53DBF68B3D}" srcOrd="0" destOrd="0" presId="urn:microsoft.com/office/officeart/2005/8/layout/orgChart1"/>
    <dgm:cxn modelId="{6437835A-4026-48C0-BABD-A2F0FA655073}" type="presParOf" srcId="{D59295F1-AF51-41C5-8FA6-CA60C8138928}" destId="{5D0A2879-5345-4BF1-8D2E-EC687EF7892C}" srcOrd="1" destOrd="0" presId="urn:microsoft.com/office/officeart/2005/8/layout/orgChart1"/>
    <dgm:cxn modelId="{0B491661-2DDB-4736-840B-0DFB571D269B}" type="presParOf" srcId="{E34B645A-2FC2-4706-AE0D-7C9F12020AD4}" destId="{41BE87C5-B9F6-499F-ACAF-2C116F034933}" srcOrd="1" destOrd="0" presId="urn:microsoft.com/office/officeart/2005/8/layout/orgChart1"/>
    <dgm:cxn modelId="{4339481F-EE31-4FA4-A3D0-9EEAB80292B2}" type="presParOf" srcId="{41BE87C5-B9F6-499F-ACAF-2C116F034933}" destId="{7813DBA5-32A4-4404-9614-90A3DC08C8FD}" srcOrd="0" destOrd="0" presId="urn:microsoft.com/office/officeart/2005/8/layout/orgChart1"/>
    <dgm:cxn modelId="{5AFD3E2D-1038-4850-82B6-5E009C170AE5}" type="presParOf" srcId="{41BE87C5-B9F6-499F-ACAF-2C116F034933}" destId="{191D791E-83C2-49F5-AF01-32CD4F73CD7F}" srcOrd="1" destOrd="0" presId="urn:microsoft.com/office/officeart/2005/8/layout/orgChart1"/>
    <dgm:cxn modelId="{C77881C8-F6E0-4AF1-84A4-A884DF825EE9}" type="presParOf" srcId="{191D791E-83C2-49F5-AF01-32CD4F73CD7F}" destId="{FD06D593-31F4-40B6-AE4A-FF48ADBB6ADD}" srcOrd="0" destOrd="0" presId="urn:microsoft.com/office/officeart/2005/8/layout/orgChart1"/>
    <dgm:cxn modelId="{3BEC7675-060C-463E-A068-3B4B8D3BB64F}" type="presParOf" srcId="{FD06D593-31F4-40B6-AE4A-FF48ADBB6ADD}" destId="{4390CBBB-4EC8-47D6-96EA-458E9E004E4E}" srcOrd="0" destOrd="0" presId="urn:microsoft.com/office/officeart/2005/8/layout/orgChart1"/>
    <dgm:cxn modelId="{7AC123FF-9952-4F33-A413-3105C1D3FF6F}" type="presParOf" srcId="{FD06D593-31F4-40B6-AE4A-FF48ADBB6ADD}" destId="{7E94CA2F-9498-4C5C-B82A-07A1A95FF7D0}" srcOrd="1" destOrd="0" presId="urn:microsoft.com/office/officeart/2005/8/layout/orgChart1"/>
    <dgm:cxn modelId="{031F2C35-9372-4309-ABFF-505A19D446E8}" type="presParOf" srcId="{191D791E-83C2-49F5-AF01-32CD4F73CD7F}" destId="{09FCDA81-0F29-47F8-9069-0EFA2A8492E4}" srcOrd="1" destOrd="0" presId="urn:microsoft.com/office/officeart/2005/8/layout/orgChart1"/>
    <dgm:cxn modelId="{E6AB3672-6309-4061-88CD-E8F86440E6DD}" type="presParOf" srcId="{191D791E-83C2-49F5-AF01-32CD4F73CD7F}" destId="{8EB14D79-7298-431E-9D7A-3B66296DD14C}" srcOrd="2" destOrd="0" presId="urn:microsoft.com/office/officeart/2005/8/layout/orgChart1"/>
    <dgm:cxn modelId="{B3D8FC50-AB1E-4765-8F71-A5CC5BC04E49}" type="presParOf" srcId="{41BE87C5-B9F6-499F-ACAF-2C116F034933}" destId="{0A7214D6-9943-450A-82F2-52DD4909ED76}" srcOrd="2" destOrd="0" presId="urn:microsoft.com/office/officeart/2005/8/layout/orgChart1"/>
    <dgm:cxn modelId="{06CB0D6A-C7CE-446D-A165-A4F9F1401370}" type="presParOf" srcId="{41BE87C5-B9F6-499F-ACAF-2C116F034933}" destId="{71031B84-D12E-474E-B94D-4717A43DE1F0}" srcOrd="3" destOrd="0" presId="urn:microsoft.com/office/officeart/2005/8/layout/orgChart1"/>
    <dgm:cxn modelId="{BB29494D-0AFB-4C94-94D9-F793889DB138}" type="presParOf" srcId="{71031B84-D12E-474E-B94D-4717A43DE1F0}" destId="{16502594-EE35-4491-96C9-38E49E407824}" srcOrd="0" destOrd="0" presId="urn:microsoft.com/office/officeart/2005/8/layout/orgChart1"/>
    <dgm:cxn modelId="{9DF08AE1-E167-430B-BDD4-BEF792EEFAE4}" type="presParOf" srcId="{16502594-EE35-4491-96C9-38E49E407824}" destId="{05E2310C-7D8D-4390-8C43-91B930A115E1}" srcOrd="0" destOrd="0" presId="urn:microsoft.com/office/officeart/2005/8/layout/orgChart1"/>
    <dgm:cxn modelId="{4862DCFA-85F5-44B8-9C65-06F54CB280EF}" type="presParOf" srcId="{16502594-EE35-4491-96C9-38E49E407824}" destId="{7A1BCEAE-827A-4370-A604-D63339C1AE63}" srcOrd="1" destOrd="0" presId="urn:microsoft.com/office/officeart/2005/8/layout/orgChart1"/>
    <dgm:cxn modelId="{B9612707-5AF2-4723-9560-6BAEFF92AA78}" type="presParOf" srcId="{71031B84-D12E-474E-B94D-4717A43DE1F0}" destId="{CEF69748-55F5-40F2-9FA1-32BF0D6184FD}" srcOrd="1" destOrd="0" presId="urn:microsoft.com/office/officeart/2005/8/layout/orgChart1"/>
    <dgm:cxn modelId="{A12DDF2B-9D99-463E-B140-6F2F0C19021F}" type="presParOf" srcId="{71031B84-D12E-474E-B94D-4717A43DE1F0}" destId="{C376345A-86FC-4E01-9533-38A8E69648EA}" srcOrd="2" destOrd="0" presId="urn:microsoft.com/office/officeart/2005/8/layout/orgChart1"/>
    <dgm:cxn modelId="{DABB2966-AF13-477D-B520-46F7DC31A3BB}" type="presParOf" srcId="{41BE87C5-B9F6-499F-ACAF-2C116F034933}" destId="{AD4E1282-6C5D-4AF9-B061-185245B602E0}" srcOrd="4" destOrd="0" presId="urn:microsoft.com/office/officeart/2005/8/layout/orgChart1"/>
    <dgm:cxn modelId="{31AB7A5A-45FA-47B1-B38E-EF8D25829199}" type="presParOf" srcId="{41BE87C5-B9F6-499F-ACAF-2C116F034933}" destId="{711D9E97-0810-466A-9F50-59A99F2D8AAA}" srcOrd="5" destOrd="0" presId="urn:microsoft.com/office/officeart/2005/8/layout/orgChart1"/>
    <dgm:cxn modelId="{1C5BE817-DBFC-43E4-8175-B6345304D8D5}" type="presParOf" srcId="{711D9E97-0810-466A-9F50-59A99F2D8AAA}" destId="{97BA0E7E-466B-4B13-B2D4-567107B34A34}" srcOrd="0" destOrd="0" presId="urn:microsoft.com/office/officeart/2005/8/layout/orgChart1"/>
    <dgm:cxn modelId="{784651D8-D4BC-457B-AF9C-37786728DE79}" type="presParOf" srcId="{97BA0E7E-466B-4B13-B2D4-567107B34A34}" destId="{2A7B60D7-4407-4FCB-8AFA-0A34456B6FB9}" srcOrd="0" destOrd="0" presId="urn:microsoft.com/office/officeart/2005/8/layout/orgChart1"/>
    <dgm:cxn modelId="{19469EE6-8CA0-4E34-B1F9-A167FE43D704}" type="presParOf" srcId="{97BA0E7E-466B-4B13-B2D4-567107B34A34}" destId="{5E0C9142-9D85-4E12-9263-EFEFEA55E266}" srcOrd="1" destOrd="0" presId="urn:microsoft.com/office/officeart/2005/8/layout/orgChart1"/>
    <dgm:cxn modelId="{ACDCE0AC-D557-4CC3-B066-C3D235F4910A}" type="presParOf" srcId="{711D9E97-0810-466A-9F50-59A99F2D8AAA}" destId="{AB8BF9BD-35B8-4834-BBE5-D7AD0A82918A}" srcOrd="1" destOrd="0" presId="urn:microsoft.com/office/officeart/2005/8/layout/orgChart1"/>
    <dgm:cxn modelId="{33BD1B23-6F69-4B4F-AD56-14CD62A99E73}" type="presParOf" srcId="{711D9E97-0810-466A-9F50-59A99F2D8AAA}" destId="{A2F995A4-ADF5-4CFB-8690-40CD31CCCAE4}" srcOrd="2" destOrd="0" presId="urn:microsoft.com/office/officeart/2005/8/layout/orgChart1"/>
    <dgm:cxn modelId="{A423C9AB-8455-4621-A1C9-93EE308E54FA}" type="presParOf" srcId="{41BE87C5-B9F6-499F-ACAF-2C116F034933}" destId="{3DE6468A-2609-4B26-BC19-81D2B3D5400F}" srcOrd="6" destOrd="0" presId="urn:microsoft.com/office/officeart/2005/8/layout/orgChart1"/>
    <dgm:cxn modelId="{05076022-BC94-4BD2-ADDF-FD5998629EDA}" type="presParOf" srcId="{41BE87C5-B9F6-499F-ACAF-2C116F034933}" destId="{AC9AE576-E093-4078-AA95-4191214699DA}" srcOrd="7" destOrd="0" presId="urn:microsoft.com/office/officeart/2005/8/layout/orgChart1"/>
    <dgm:cxn modelId="{9E242508-40E7-4E49-B7E4-D0E2887A80CB}" type="presParOf" srcId="{AC9AE576-E093-4078-AA95-4191214699DA}" destId="{6ADE8023-DF31-4AD6-B900-C7FBEC5D261B}" srcOrd="0" destOrd="0" presId="urn:microsoft.com/office/officeart/2005/8/layout/orgChart1"/>
    <dgm:cxn modelId="{8DB0DF8D-EB99-473A-94AD-6B00C8DE3EB1}" type="presParOf" srcId="{6ADE8023-DF31-4AD6-B900-C7FBEC5D261B}" destId="{6857C3A0-D357-41D8-98DB-B7BFFAAC0381}" srcOrd="0" destOrd="0" presId="urn:microsoft.com/office/officeart/2005/8/layout/orgChart1"/>
    <dgm:cxn modelId="{85E8BE3C-90F1-49BF-A2BE-1CBFC209F012}" type="presParOf" srcId="{6ADE8023-DF31-4AD6-B900-C7FBEC5D261B}" destId="{D75579D7-57A0-4688-A100-592082644A6C}" srcOrd="1" destOrd="0" presId="urn:microsoft.com/office/officeart/2005/8/layout/orgChart1"/>
    <dgm:cxn modelId="{A778BBDF-BEF3-4A21-A0E5-ABEAE6D9B95F}" type="presParOf" srcId="{AC9AE576-E093-4078-AA95-4191214699DA}" destId="{45EC00B9-3DB6-4C86-9C30-E7D8BE7B1B9E}" srcOrd="1" destOrd="0" presId="urn:microsoft.com/office/officeart/2005/8/layout/orgChart1"/>
    <dgm:cxn modelId="{71DC22FA-57AB-428C-A538-74A80016EA92}" type="presParOf" srcId="{AC9AE576-E093-4078-AA95-4191214699DA}" destId="{DEF02E37-E724-4B29-B198-BA3706838FF6}" srcOrd="2" destOrd="0" presId="urn:microsoft.com/office/officeart/2005/8/layout/orgChart1"/>
    <dgm:cxn modelId="{6B6EEA07-F9D5-4746-A7B5-87E5A02E0985}" type="presParOf" srcId="{41BE87C5-B9F6-499F-ACAF-2C116F034933}" destId="{38F09C9F-B47A-4D93-A172-E72FF36B0EB5}" srcOrd="8" destOrd="0" presId="urn:microsoft.com/office/officeart/2005/8/layout/orgChart1"/>
    <dgm:cxn modelId="{F2012AC2-D9EB-4191-83A6-2F8C2BFD253E}" type="presParOf" srcId="{41BE87C5-B9F6-499F-ACAF-2C116F034933}" destId="{215106A3-F914-4414-BDA6-F6B65A17F3DA}" srcOrd="9" destOrd="0" presId="urn:microsoft.com/office/officeart/2005/8/layout/orgChart1"/>
    <dgm:cxn modelId="{B6257FF0-611E-4798-BFDB-0ED7B1B29BBA}" type="presParOf" srcId="{215106A3-F914-4414-BDA6-F6B65A17F3DA}" destId="{683B7DDF-DAA6-48F7-9FE9-03E78AA0F197}" srcOrd="0" destOrd="0" presId="urn:microsoft.com/office/officeart/2005/8/layout/orgChart1"/>
    <dgm:cxn modelId="{E390A23C-A030-488D-8EB4-67BA9CE0938F}" type="presParOf" srcId="{683B7DDF-DAA6-48F7-9FE9-03E78AA0F197}" destId="{EBE7B487-9995-4E35-8F06-78CED77D9431}" srcOrd="0" destOrd="0" presId="urn:microsoft.com/office/officeart/2005/8/layout/orgChart1"/>
    <dgm:cxn modelId="{58EE50A6-2A60-4AD0-ABDF-292AFF665F94}" type="presParOf" srcId="{683B7DDF-DAA6-48F7-9FE9-03E78AA0F197}" destId="{7435B21F-B184-4949-B673-6FE98B4E01B3}" srcOrd="1" destOrd="0" presId="urn:microsoft.com/office/officeart/2005/8/layout/orgChart1"/>
    <dgm:cxn modelId="{B95A5268-27A9-4A56-897E-849BF8AAB143}" type="presParOf" srcId="{215106A3-F914-4414-BDA6-F6B65A17F3DA}" destId="{51D8F4AC-3428-4F9B-9C8C-6F1A554296F0}" srcOrd="1" destOrd="0" presId="urn:microsoft.com/office/officeart/2005/8/layout/orgChart1"/>
    <dgm:cxn modelId="{5A417F24-F009-4F13-B3FC-17D0D1FDA8DE}" type="presParOf" srcId="{215106A3-F914-4414-BDA6-F6B65A17F3DA}" destId="{C7AAE60A-03E6-4617-AD78-D97912281A47}" srcOrd="2" destOrd="0" presId="urn:microsoft.com/office/officeart/2005/8/layout/orgChart1"/>
    <dgm:cxn modelId="{D6F37E02-2115-4464-9071-1143B12851E4}" type="presParOf" srcId="{E34B645A-2FC2-4706-AE0D-7C9F12020AD4}" destId="{EC56164D-0BD3-469E-844C-1B2975D03A0A}" srcOrd="2" destOrd="0" presId="urn:microsoft.com/office/officeart/2005/8/layout/orgChart1"/>
    <dgm:cxn modelId="{59A8F490-7BA8-4681-9F23-D648AA7957E5}" type="presParOf" srcId="{A289D737-A8E1-48FF-AE70-C9DAA720473B}" destId="{88283CDB-B893-4E35-9865-50E68049016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09C9F-B47A-4D93-A172-E72FF36B0EB5}">
      <dsp:nvSpPr>
        <dsp:cNvPr id="0" name=""/>
        <dsp:cNvSpPr/>
      </dsp:nvSpPr>
      <dsp:spPr>
        <a:xfrm>
          <a:off x="76828" y="1744155"/>
          <a:ext cx="113230" cy="2491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1068"/>
              </a:lnTo>
              <a:lnTo>
                <a:pt x="113230" y="24910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E6468A-2609-4B26-BC19-81D2B3D5400F}">
      <dsp:nvSpPr>
        <dsp:cNvPr id="0" name=""/>
        <dsp:cNvSpPr/>
      </dsp:nvSpPr>
      <dsp:spPr>
        <a:xfrm>
          <a:off x="76828" y="1744155"/>
          <a:ext cx="113230" cy="19551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5111"/>
              </a:lnTo>
              <a:lnTo>
                <a:pt x="113230" y="19551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4E1282-6C5D-4AF9-B061-185245B602E0}">
      <dsp:nvSpPr>
        <dsp:cNvPr id="0" name=""/>
        <dsp:cNvSpPr/>
      </dsp:nvSpPr>
      <dsp:spPr>
        <a:xfrm>
          <a:off x="76828" y="1744155"/>
          <a:ext cx="113230" cy="1419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9154"/>
              </a:lnTo>
              <a:lnTo>
                <a:pt x="113230" y="14191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214D6-9943-450A-82F2-52DD4909ED76}">
      <dsp:nvSpPr>
        <dsp:cNvPr id="0" name=""/>
        <dsp:cNvSpPr/>
      </dsp:nvSpPr>
      <dsp:spPr>
        <a:xfrm>
          <a:off x="76828" y="1744155"/>
          <a:ext cx="113230" cy="883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3197"/>
              </a:lnTo>
              <a:lnTo>
                <a:pt x="113230" y="8831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13DBA5-32A4-4404-9614-90A3DC08C8FD}">
      <dsp:nvSpPr>
        <dsp:cNvPr id="0" name=""/>
        <dsp:cNvSpPr/>
      </dsp:nvSpPr>
      <dsp:spPr>
        <a:xfrm>
          <a:off x="76828" y="1744155"/>
          <a:ext cx="113230" cy="347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239"/>
              </a:lnTo>
              <a:lnTo>
                <a:pt x="113230" y="3472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875354-5C37-4993-9FB9-18CD6A6780DB}">
      <dsp:nvSpPr>
        <dsp:cNvPr id="0" name=""/>
        <dsp:cNvSpPr/>
      </dsp:nvSpPr>
      <dsp:spPr>
        <a:xfrm>
          <a:off x="378776" y="873961"/>
          <a:ext cx="4979570" cy="492759"/>
        </a:xfrm>
        <a:custGeom>
          <a:avLst/>
          <a:gdLst/>
          <a:ahLst/>
          <a:cxnLst/>
          <a:rect l="0" t="0" r="0" b="0"/>
          <a:pathLst>
            <a:path>
              <a:moveTo>
                <a:pt x="4979570" y="0"/>
              </a:moveTo>
              <a:lnTo>
                <a:pt x="4979570" y="413498"/>
              </a:lnTo>
              <a:lnTo>
                <a:pt x="0" y="413498"/>
              </a:lnTo>
              <a:lnTo>
                <a:pt x="0" y="492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EB6F78-836B-4BB0-8F7F-BAF20DC8F246}">
      <dsp:nvSpPr>
        <dsp:cNvPr id="0" name=""/>
        <dsp:cNvSpPr/>
      </dsp:nvSpPr>
      <dsp:spPr>
        <a:xfrm>
          <a:off x="1480885" y="1744155"/>
          <a:ext cx="1826783" cy="158522"/>
        </a:xfrm>
        <a:custGeom>
          <a:avLst/>
          <a:gdLst/>
          <a:ahLst/>
          <a:cxnLst/>
          <a:rect l="0" t="0" r="0" b="0"/>
          <a:pathLst>
            <a:path>
              <a:moveTo>
                <a:pt x="1826783" y="0"/>
              </a:moveTo>
              <a:lnTo>
                <a:pt x="1826783" y="79261"/>
              </a:lnTo>
              <a:lnTo>
                <a:pt x="0" y="79261"/>
              </a:lnTo>
              <a:lnTo>
                <a:pt x="0" y="1585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BE67C-F2CA-48AA-8C75-976865D590E2}">
      <dsp:nvSpPr>
        <dsp:cNvPr id="0" name=""/>
        <dsp:cNvSpPr/>
      </dsp:nvSpPr>
      <dsp:spPr>
        <a:xfrm>
          <a:off x="2394277" y="1744155"/>
          <a:ext cx="913391" cy="158522"/>
        </a:xfrm>
        <a:custGeom>
          <a:avLst/>
          <a:gdLst/>
          <a:ahLst/>
          <a:cxnLst/>
          <a:rect l="0" t="0" r="0" b="0"/>
          <a:pathLst>
            <a:path>
              <a:moveTo>
                <a:pt x="913391" y="0"/>
              </a:moveTo>
              <a:lnTo>
                <a:pt x="913391" y="79261"/>
              </a:lnTo>
              <a:lnTo>
                <a:pt x="0" y="79261"/>
              </a:lnTo>
              <a:lnTo>
                <a:pt x="0" y="1585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9BC07A-726B-45A6-B266-BD8501CC0C42}">
      <dsp:nvSpPr>
        <dsp:cNvPr id="0" name=""/>
        <dsp:cNvSpPr/>
      </dsp:nvSpPr>
      <dsp:spPr>
        <a:xfrm>
          <a:off x="3261949" y="1744155"/>
          <a:ext cx="91440" cy="1585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85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434349-62F7-4233-8A34-C4E9486E91A6}">
      <dsp:nvSpPr>
        <dsp:cNvPr id="0" name=""/>
        <dsp:cNvSpPr/>
      </dsp:nvSpPr>
      <dsp:spPr>
        <a:xfrm>
          <a:off x="3919113" y="2280112"/>
          <a:ext cx="113230" cy="19551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5111"/>
              </a:lnTo>
              <a:lnTo>
                <a:pt x="113230" y="19551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722C0-B9AE-41C5-B4C8-FCB624BB61B9}">
      <dsp:nvSpPr>
        <dsp:cNvPr id="0" name=""/>
        <dsp:cNvSpPr/>
      </dsp:nvSpPr>
      <dsp:spPr>
        <a:xfrm>
          <a:off x="3919113" y="2280112"/>
          <a:ext cx="113230" cy="1419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9154"/>
              </a:lnTo>
              <a:lnTo>
                <a:pt x="113230" y="14191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B194DB-54FB-441F-9738-97AEAAE0509B}">
      <dsp:nvSpPr>
        <dsp:cNvPr id="0" name=""/>
        <dsp:cNvSpPr/>
      </dsp:nvSpPr>
      <dsp:spPr>
        <a:xfrm>
          <a:off x="3919113" y="2280112"/>
          <a:ext cx="113230" cy="883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3197"/>
              </a:lnTo>
              <a:lnTo>
                <a:pt x="113230" y="8831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55B3B-7E75-41B1-8E7C-1C7DEBA8C231}">
      <dsp:nvSpPr>
        <dsp:cNvPr id="0" name=""/>
        <dsp:cNvSpPr/>
      </dsp:nvSpPr>
      <dsp:spPr>
        <a:xfrm>
          <a:off x="3919113" y="2280112"/>
          <a:ext cx="113230" cy="347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239"/>
              </a:lnTo>
              <a:lnTo>
                <a:pt x="113230" y="3472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9E4155-B322-43C1-8750-1E49C8204904}">
      <dsp:nvSpPr>
        <dsp:cNvPr id="0" name=""/>
        <dsp:cNvSpPr/>
      </dsp:nvSpPr>
      <dsp:spPr>
        <a:xfrm>
          <a:off x="3307669" y="1744155"/>
          <a:ext cx="913391" cy="158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261"/>
              </a:lnTo>
              <a:lnTo>
                <a:pt x="913391" y="79261"/>
              </a:lnTo>
              <a:lnTo>
                <a:pt x="913391" y="1585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EED032-55B7-4B2F-AC82-779BBE2FABF1}">
      <dsp:nvSpPr>
        <dsp:cNvPr id="0" name=""/>
        <dsp:cNvSpPr/>
      </dsp:nvSpPr>
      <dsp:spPr>
        <a:xfrm>
          <a:off x="4832505" y="2280112"/>
          <a:ext cx="113230" cy="19551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5111"/>
              </a:lnTo>
              <a:lnTo>
                <a:pt x="113230" y="19551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E0F89B-4711-42BB-AF9D-CD9C0F535B90}">
      <dsp:nvSpPr>
        <dsp:cNvPr id="0" name=""/>
        <dsp:cNvSpPr/>
      </dsp:nvSpPr>
      <dsp:spPr>
        <a:xfrm>
          <a:off x="4832505" y="2280112"/>
          <a:ext cx="113230" cy="1419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9154"/>
              </a:lnTo>
              <a:lnTo>
                <a:pt x="113230" y="14191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FCCF20-E73E-4DF8-9B48-958A5DC7D0A1}">
      <dsp:nvSpPr>
        <dsp:cNvPr id="0" name=""/>
        <dsp:cNvSpPr/>
      </dsp:nvSpPr>
      <dsp:spPr>
        <a:xfrm>
          <a:off x="4832505" y="2280112"/>
          <a:ext cx="113230" cy="883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3197"/>
              </a:lnTo>
              <a:lnTo>
                <a:pt x="113230" y="8831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483F9-8DC2-41DC-BB5D-EB25CE03E736}">
      <dsp:nvSpPr>
        <dsp:cNvPr id="0" name=""/>
        <dsp:cNvSpPr/>
      </dsp:nvSpPr>
      <dsp:spPr>
        <a:xfrm>
          <a:off x="4832505" y="2280112"/>
          <a:ext cx="113230" cy="347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239"/>
              </a:lnTo>
              <a:lnTo>
                <a:pt x="113230" y="3472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FF7798-797E-4DD9-9DC6-E9016C2DE00F}">
      <dsp:nvSpPr>
        <dsp:cNvPr id="0" name=""/>
        <dsp:cNvSpPr/>
      </dsp:nvSpPr>
      <dsp:spPr>
        <a:xfrm>
          <a:off x="3307669" y="1744155"/>
          <a:ext cx="1826783" cy="158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261"/>
              </a:lnTo>
              <a:lnTo>
                <a:pt x="1826783" y="79261"/>
              </a:lnTo>
              <a:lnTo>
                <a:pt x="1826783" y="1585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8B7EC-6B10-4168-9E8A-4F00E3625D66}">
      <dsp:nvSpPr>
        <dsp:cNvPr id="0" name=""/>
        <dsp:cNvSpPr/>
      </dsp:nvSpPr>
      <dsp:spPr>
        <a:xfrm>
          <a:off x="3307669" y="873961"/>
          <a:ext cx="2050677" cy="492759"/>
        </a:xfrm>
        <a:custGeom>
          <a:avLst/>
          <a:gdLst/>
          <a:ahLst/>
          <a:cxnLst/>
          <a:rect l="0" t="0" r="0" b="0"/>
          <a:pathLst>
            <a:path>
              <a:moveTo>
                <a:pt x="2050677" y="0"/>
              </a:moveTo>
              <a:lnTo>
                <a:pt x="2050677" y="413498"/>
              </a:lnTo>
              <a:lnTo>
                <a:pt x="0" y="413498"/>
              </a:lnTo>
              <a:lnTo>
                <a:pt x="0" y="492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DD8BC-DC34-4AC7-8415-29675B922449}">
      <dsp:nvSpPr>
        <dsp:cNvPr id="0" name=""/>
        <dsp:cNvSpPr/>
      </dsp:nvSpPr>
      <dsp:spPr>
        <a:xfrm>
          <a:off x="5745897" y="2280112"/>
          <a:ext cx="113230" cy="883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3197"/>
              </a:lnTo>
              <a:lnTo>
                <a:pt x="113230" y="8831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C4034B-71D2-4098-8FFF-02C9FA36EDE2}">
      <dsp:nvSpPr>
        <dsp:cNvPr id="0" name=""/>
        <dsp:cNvSpPr/>
      </dsp:nvSpPr>
      <dsp:spPr>
        <a:xfrm>
          <a:off x="5745897" y="2280112"/>
          <a:ext cx="113230" cy="347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239"/>
              </a:lnTo>
              <a:lnTo>
                <a:pt x="113230" y="3472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40905-8CA8-453E-B548-43692FD9DAF0}">
      <dsp:nvSpPr>
        <dsp:cNvPr id="0" name=""/>
        <dsp:cNvSpPr/>
      </dsp:nvSpPr>
      <dsp:spPr>
        <a:xfrm>
          <a:off x="6047845" y="1744155"/>
          <a:ext cx="1370087" cy="158522"/>
        </a:xfrm>
        <a:custGeom>
          <a:avLst/>
          <a:gdLst/>
          <a:ahLst/>
          <a:cxnLst/>
          <a:rect l="0" t="0" r="0" b="0"/>
          <a:pathLst>
            <a:path>
              <a:moveTo>
                <a:pt x="1370087" y="0"/>
              </a:moveTo>
              <a:lnTo>
                <a:pt x="1370087" y="79261"/>
              </a:lnTo>
              <a:lnTo>
                <a:pt x="0" y="79261"/>
              </a:lnTo>
              <a:lnTo>
                <a:pt x="0" y="1585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ED57D0-F8D3-4758-93C3-2FC01E68E44C}">
      <dsp:nvSpPr>
        <dsp:cNvPr id="0" name=""/>
        <dsp:cNvSpPr/>
      </dsp:nvSpPr>
      <dsp:spPr>
        <a:xfrm>
          <a:off x="6961236" y="1744155"/>
          <a:ext cx="456695" cy="158522"/>
        </a:xfrm>
        <a:custGeom>
          <a:avLst/>
          <a:gdLst/>
          <a:ahLst/>
          <a:cxnLst/>
          <a:rect l="0" t="0" r="0" b="0"/>
          <a:pathLst>
            <a:path>
              <a:moveTo>
                <a:pt x="456695" y="0"/>
              </a:moveTo>
              <a:lnTo>
                <a:pt x="456695" y="79261"/>
              </a:lnTo>
              <a:lnTo>
                <a:pt x="0" y="79261"/>
              </a:lnTo>
              <a:lnTo>
                <a:pt x="0" y="1585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FBAC4E-0CA1-4BA2-99AB-3053A1065ED5}">
      <dsp:nvSpPr>
        <dsp:cNvPr id="0" name=""/>
        <dsp:cNvSpPr/>
      </dsp:nvSpPr>
      <dsp:spPr>
        <a:xfrm>
          <a:off x="7417932" y="1744155"/>
          <a:ext cx="456695" cy="158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261"/>
              </a:lnTo>
              <a:lnTo>
                <a:pt x="456695" y="79261"/>
              </a:lnTo>
              <a:lnTo>
                <a:pt x="456695" y="1585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060A4-E84B-490B-9F70-A165F2BEE97B}">
      <dsp:nvSpPr>
        <dsp:cNvPr id="0" name=""/>
        <dsp:cNvSpPr/>
      </dsp:nvSpPr>
      <dsp:spPr>
        <a:xfrm>
          <a:off x="7417932" y="1744155"/>
          <a:ext cx="1370087" cy="158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261"/>
              </a:lnTo>
              <a:lnTo>
                <a:pt x="1370087" y="79261"/>
              </a:lnTo>
              <a:lnTo>
                <a:pt x="1370087" y="1585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D11F5-4ADB-4440-8862-A49A0ED3C004}">
      <dsp:nvSpPr>
        <dsp:cNvPr id="0" name=""/>
        <dsp:cNvSpPr/>
      </dsp:nvSpPr>
      <dsp:spPr>
        <a:xfrm>
          <a:off x="5358347" y="873961"/>
          <a:ext cx="2059585" cy="492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3498"/>
              </a:lnTo>
              <a:lnTo>
                <a:pt x="2059585" y="413498"/>
              </a:lnTo>
              <a:lnTo>
                <a:pt x="2059585" y="492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6E12A-CF1E-4A30-8A5B-AE93565CCA00}">
      <dsp:nvSpPr>
        <dsp:cNvPr id="0" name=""/>
        <dsp:cNvSpPr/>
      </dsp:nvSpPr>
      <dsp:spPr>
        <a:xfrm>
          <a:off x="9210747" y="1744155"/>
          <a:ext cx="113230" cy="3562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2983"/>
              </a:lnTo>
              <a:lnTo>
                <a:pt x="113230" y="35629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A4D5E-865C-4B51-941C-AF32607D84C7}">
      <dsp:nvSpPr>
        <dsp:cNvPr id="0" name=""/>
        <dsp:cNvSpPr/>
      </dsp:nvSpPr>
      <dsp:spPr>
        <a:xfrm>
          <a:off x="9210747" y="1744155"/>
          <a:ext cx="113230" cy="3027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7025"/>
              </a:lnTo>
              <a:lnTo>
                <a:pt x="113230" y="30270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42F7F7-E61F-4F28-A78B-C7CA275F7CC8}">
      <dsp:nvSpPr>
        <dsp:cNvPr id="0" name=""/>
        <dsp:cNvSpPr/>
      </dsp:nvSpPr>
      <dsp:spPr>
        <a:xfrm>
          <a:off x="9210747" y="1744155"/>
          <a:ext cx="113230" cy="2491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1068"/>
              </a:lnTo>
              <a:lnTo>
                <a:pt x="113230" y="24910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4CDC1-ADF0-4469-B4D8-FEE7A5D62354}">
      <dsp:nvSpPr>
        <dsp:cNvPr id="0" name=""/>
        <dsp:cNvSpPr/>
      </dsp:nvSpPr>
      <dsp:spPr>
        <a:xfrm>
          <a:off x="9210747" y="1744155"/>
          <a:ext cx="113230" cy="19551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5111"/>
              </a:lnTo>
              <a:lnTo>
                <a:pt x="113230" y="19551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6DFA49-1776-453D-BFD8-CFFCC11C5DCB}">
      <dsp:nvSpPr>
        <dsp:cNvPr id="0" name=""/>
        <dsp:cNvSpPr/>
      </dsp:nvSpPr>
      <dsp:spPr>
        <a:xfrm>
          <a:off x="9210747" y="1744155"/>
          <a:ext cx="113230" cy="1419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9154"/>
              </a:lnTo>
              <a:lnTo>
                <a:pt x="113230" y="14191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A22DB-41A5-4CCE-ABF5-5AE87D86583A}">
      <dsp:nvSpPr>
        <dsp:cNvPr id="0" name=""/>
        <dsp:cNvSpPr/>
      </dsp:nvSpPr>
      <dsp:spPr>
        <a:xfrm>
          <a:off x="9210747" y="1744155"/>
          <a:ext cx="113230" cy="883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3197"/>
              </a:lnTo>
              <a:lnTo>
                <a:pt x="113230" y="8831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AB1BA2-2832-40B0-A4AC-5D57C66C2005}">
      <dsp:nvSpPr>
        <dsp:cNvPr id="0" name=""/>
        <dsp:cNvSpPr/>
      </dsp:nvSpPr>
      <dsp:spPr>
        <a:xfrm>
          <a:off x="9210747" y="1744155"/>
          <a:ext cx="113230" cy="347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239"/>
              </a:lnTo>
              <a:lnTo>
                <a:pt x="113230" y="3472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C02937-05C9-4938-8EAA-7D2BC9A4F276}">
      <dsp:nvSpPr>
        <dsp:cNvPr id="0" name=""/>
        <dsp:cNvSpPr/>
      </dsp:nvSpPr>
      <dsp:spPr>
        <a:xfrm>
          <a:off x="5358347" y="873961"/>
          <a:ext cx="4154347" cy="492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3498"/>
              </a:lnTo>
              <a:lnTo>
                <a:pt x="4154347" y="413498"/>
              </a:lnTo>
              <a:lnTo>
                <a:pt x="4154347" y="492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B49993-3786-4416-81C6-A5A792C97A49}">
      <dsp:nvSpPr>
        <dsp:cNvPr id="0" name=""/>
        <dsp:cNvSpPr/>
      </dsp:nvSpPr>
      <dsp:spPr>
        <a:xfrm>
          <a:off x="10124139" y="1744155"/>
          <a:ext cx="113230" cy="1419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9154"/>
              </a:lnTo>
              <a:lnTo>
                <a:pt x="113230" y="14191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92E269-BD64-42F5-91FC-3C4D69665AF1}">
      <dsp:nvSpPr>
        <dsp:cNvPr id="0" name=""/>
        <dsp:cNvSpPr/>
      </dsp:nvSpPr>
      <dsp:spPr>
        <a:xfrm>
          <a:off x="10124139" y="1744155"/>
          <a:ext cx="113230" cy="883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3197"/>
              </a:lnTo>
              <a:lnTo>
                <a:pt x="113230" y="8831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26904-1BBD-4313-8AB2-20100BACF837}">
      <dsp:nvSpPr>
        <dsp:cNvPr id="0" name=""/>
        <dsp:cNvSpPr/>
      </dsp:nvSpPr>
      <dsp:spPr>
        <a:xfrm>
          <a:off x="10124139" y="1744155"/>
          <a:ext cx="113230" cy="347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239"/>
              </a:lnTo>
              <a:lnTo>
                <a:pt x="113230" y="3472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5B4869-6563-4D21-B534-B0830C068801}">
      <dsp:nvSpPr>
        <dsp:cNvPr id="0" name=""/>
        <dsp:cNvSpPr/>
      </dsp:nvSpPr>
      <dsp:spPr>
        <a:xfrm>
          <a:off x="5358347" y="873961"/>
          <a:ext cx="5067739" cy="492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3498"/>
              </a:lnTo>
              <a:lnTo>
                <a:pt x="5067739" y="413498"/>
              </a:lnTo>
              <a:lnTo>
                <a:pt x="5067739" y="492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0F1E82-4682-4143-861E-56221DCC31E8}">
      <dsp:nvSpPr>
        <dsp:cNvPr id="0" name=""/>
        <dsp:cNvSpPr/>
      </dsp:nvSpPr>
      <dsp:spPr>
        <a:xfrm>
          <a:off x="4980912" y="496526"/>
          <a:ext cx="754869" cy="377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Diretor Executivo – CEO</a:t>
          </a:r>
        </a:p>
      </dsp:txBody>
      <dsp:txXfrm>
        <a:off x="4980912" y="496526"/>
        <a:ext cx="754869" cy="377434"/>
      </dsp:txXfrm>
    </dsp:sp>
    <dsp:sp modelId="{CE86DFC3-7152-4FBD-9432-913F9B84A1ED}">
      <dsp:nvSpPr>
        <dsp:cNvPr id="0" name=""/>
        <dsp:cNvSpPr/>
      </dsp:nvSpPr>
      <dsp:spPr>
        <a:xfrm>
          <a:off x="10048652" y="1366721"/>
          <a:ext cx="754869" cy="377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Diretoria de Desenvolvimento de Sistemas</a:t>
          </a:r>
        </a:p>
      </dsp:txBody>
      <dsp:txXfrm>
        <a:off x="10048652" y="1366721"/>
        <a:ext cx="754869" cy="377434"/>
      </dsp:txXfrm>
    </dsp:sp>
    <dsp:sp modelId="{D94BC98D-793B-42B3-8152-089DBB579460}">
      <dsp:nvSpPr>
        <dsp:cNvPr id="0" name=""/>
        <dsp:cNvSpPr/>
      </dsp:nvSpPr>
      <dsp:spPr>
        <a:xfrm>
          <a:off x="10237369" y="1902678"/>
          <a:ext cx="754869" cy="377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Engenharia de SW</a:t>
          </a:r>
        </a:p>
      </dsp:txBody>
      <dsp:txXfrm>
        <a:off x="10237369" y="1902678"/>
        <a:ext cx="754869" cy="377434"/>
      </dsp:txXfrm>
    </dsp:sp>
    <dsp:sp modelId="{F5A8000A-7B70-4080-BBA5-CC5331A85A9A}">
      <dsp:nvSpPr>
        <dsp:cNvPr id="0" name=""/>
        <dsp:cNvSpPr/>
      </dsp:nvSpPr>
      <dsp:spPr>
        <a:xfrm>
          <a:off x="10237369" y="2438635"/>
          <a:ext cx="754869" cy="377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Desenvolvimento de produtos</a:t>
          </a:r>
        </a:p>
      </dsp:txBody>
      <dsp:txXfrm>
        <a:off x="10237369" y="2438635"/>
        <a:ext cx="754869" cy="377434"/>
      </dsp:txXfrm>
    </dsp:sp>
    <dsp:sp modelId="{D640B828-A3E8-4D15-972D-F91123A2E8F9}">
      <dsp:nvSpPr>
        <dsp:cNvPr id="0" name=""/>
        <dsp:cNvSpPr/>
      </dsp:nvSpPr>
      <dsp:spPr>
        <a:xfrm>
          <a:off x="10237369" y="2974592"/>
          <a:ext cx="754869" cy="377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Suporte e Manutenção</a:t>
          </a:r>
        </a:p>
      </dsp:txBody>
      <dsp:txXfrm>
        <a:off x="10237369" y="2974592"/>
        <a:ext cx="754869" cy="377434"/>
      </dsp:txXfrm>
    </dsp:sp>
    <dsp:sp modelId="{1BD2310D-8F8F-4B10-B7C3-D33D52435C7F}">
      <dsp:nvSpPr>
        <dsp:cNvPr id="0" name=""/>
        <dsp:cNvSpPr/>
      </dsp:nvSpPr>
      <dsp:spPr>
        <a:xfrm>
          <a:off x="9135260" y="1366721"/>
          <a:ext cx="754869" cy="377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Diretoria de Administração</a:t>
          </a:r>
        </a:p>
      </dsp:txBody>
      <dsp:txXfrm>
        <a:off x="9135260" y="1366721"/>
        <a:ext cx="754869" cy="377434"/>
      </dsp:txXfrm>
    </dsp:sp>
    <dsp:sp modelId="{7ECEC982-65CF-4CB7-B9CD-A9AD2DEC194D}">
      <dsp:nvSpPr>
        <dsp:cNvPr id="0" name=""/>
        <dsp:cNvSpPr/>
      </dsp:nvSpPr>
      <dsp:spPr>
        <a:xfrm>
          <a:off x="9323977" y="1902678"/>
          <a:ext cx="754869" cy="377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RH</a:t>
          </a:r>
        </a:p>
      </dsp:txBody>
      <dsp:txXfrm>
        <a:off x="9323977" y="1902678"/>
        <a:ext cx="754869" cy="377434"/>
      </dsp:txXfrm>
    </dsp:sp>
    <dsp:sp modelId="{90BD6A40-9C2F-49BA-BCAA-C713E7FA7354}">
      <dsp:nvSpPr>
        <dsp:cNvPr id="0" name=""/>
        <dsp:cNvSpPr/>
      </dsp:nvSpPr>
      <dsp:spPr>
        <a:xfrm>
          <a:off x="9323977" y="2438635"/>
          <a:ext cx="754869" cy="377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Comunicação</a:t>
          </a:r>
        </a:p>
      </dsp:txBody>
      <dsp:txXfrm>
        <a:off x="9323977" y="2438635"/>
        <a:ext cx="754869" cy="377434"/>
      </dsp:txXfrm>
    </dsp:sp>
    <dsp:sp modelId="{1641555F-1798-4E6C-9CDA-7CE094510858}">
      <dsp:nvSpPr>
        <dsp:cNvPr id="0" name=""/>
        <dsp:cNvSpPr/>
      </dsp:nvSpPr>
      <dsp:spPr>
        <a:xfrm>
          <a:off x="9323977" y="2974592"/>
          <a:ext cx="754869" cy="377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Treinamento</a:t>
          </a:r>
        </a:p>
      </dsp:txBody>
      <dsp:txXfrm>
        <a:off x="9323977" y="2974592"/>
        <a:ext cx="754869" cy="377434"/>
      </dsp:txXfrm>
    </dsp:sp>
    <dsp:sp modelId="{7BA75F82-52D8-4F45-8D67-1ED04BBFF1FE}">
      <dsp:nvSpPr>
        <dsp:cNvPr id="0" name=""/>
        <dsp:cNvSpPr/>
      </dsp:nvSpPr>
      <dsp:spPr>
        <a:xfrm>
          <a:off x="9323977" y="3510549"/>
          <a:ext cx="754869" cy="377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Gestão de Contratos</a:t>
          </a:r>
        </a:p>
      </dsp:txBody>
      <dsp:txXfrm>
        <a:off x="9323977" y="3510549"/>
        <a:ext cx="754869" cy="377434"/>
      </dsp:txXfrm>
    </dsp:sp>
    <dsp:sp modelId="{3A8AA795-5576-4AC0-8C7A-BC39D4DAF94E}">
      <dsp:nvSpPr>
        <dsp:cNvPr id="0" name=""/>
        <dsp:cNvSpPr/>
      </dsp:nvSpPr>
      <dsp:spPr>
        <a:xfrm>
          <a:off x="9323977" y="4046507"/>
          <a:ext cx="754869" cy="377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Processos Administrativos</a:t>
          </a:r>
        </a:p>
      </dsp:txBody>
      <dsp:txXfrm>
        <a:off x="9323977" y="4046507"/>
        <a:ext cx="754869" cy="377434"/>
      </dsp:txXfrm>
    </dsp:sp>
    <dsp:sp modelId="{8BFC9B55-37E7-40B6-B5F9-C907AA4DD4A9}">
      <dsp:nvSpPr>
        <dsp:cNvPr id="0" name=""/>
        <dsp:cNvSpPr/>
      </dsp:nvSpPr>
      <dsp:spPr>
        <a:xfrm>
          <a:off x="9323977" y="4582464"/>
          <a:ext cx="754869" cy="377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Compras</a:t>
          </a:r>
        </a:p>
      </dsp:txBody>
      <dsp:txXfrm>
        <a:off x="9323977" y="4582464"/>
        <a:ext cx="754869" cy="377434"/>
      </dsp:txXfrm>
    </dsp:sp>
    <dsp:sp modelId="{B2693D47-C31C-4388-AFC4-7FD4F2FE3E9D}">
      <dsp:nvSpPr>
        <dsp:cNvPr id="0" name=""/>
        <dsp:cNvSpPr/>
      </dsp:nvSpPr>
      <dsp:spPr>
        <a:xfrm>
          <a:off x="9323977" y="5118421"/>
          <a:ext cx="754869" cy="377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Política Organizacional</a:t>
          </a:r>
        </a:p>
      </dsp:txBody>
      <dsp:txXfrm>
        <a:off x="9323977" y="5118421"/>
        <a:ext cx="754869" cy="377434"/>
      </dsp:txXfrm>
    </dsp:sp>
    <dsp:sp modelId="{BB360EF0-5C4C-47E0-ABEF-7103F5A31FAE}">
      <dsp:nvSpPr>
        <dsp:cNvPr id="0" name=""/>
        <dsp:cNvSpPr/>
      </dsp:nvSpPr>
      <dsp:spPr>
        <a:xfrm>
          <a:off x="7040498" y="1366721"/>
          <a:ext cx="754869" cy="377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Diretoria Comercial</a:t>
          </a:r>
        </a:p>
      </dsp:txBody>
      <dsp:txXfrm>
        <a:off x="7040498" y="1366721"/>
        <a:ext cx="754869" cy="377434"/>
      </dsp:txXfrm>
    </dsp:sp>
    <dsp:sp modelId="{2BE59407-794A-4922-A4CA-038ADF5D1DC9}">
      <dsp:nvSpPr>
        <dsp:cNvPr id="0" name=""/>
        <dsp:cNvSpPr/>
      </dsp:nvSpPr>
      <dsp:spPr>
        <a:xfrm>
          <a:off x="8410586" y="1902678"/>
          <a:ext cx="754869" cy="377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Vendas</a:t>
          </a:r>
        </a:p>
      </dsp:txBody>
      <dsp:txXfrm>
        <a:off x="8410586" y="1902678"/>
        <a:ext cx="754869" cy="377434"/>
      </dsp:txXfrm>
    </dsp:sp>
    <dsp:sp modelId="{5EDD7B35-A5F8-4754-AB1B-7F06B59DA9FB}">
      <dsp:nvSpPr>
        <dsp:cNvPr id="0" name=""/>
        <dsp:cNvSpPr/>
      </dsp:nvSpPr>
      <dsp:spPr>
        <a:xfrm>
          <a:off x="7497194" y="1902678"/>
          <a:ext cx="754869" cy="377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Marketing</a:t>
          </a:r>
        </a:p>
      </dsp:txBody>
      <dsp:txXfrm>
        <a:off x="7497194" y="1902678"/>
        <a:ext cx="754869" cy="377434"/>
      </dsp:txXfrm>
    </dsp:sp>
    <dsp:sp modelId="{6905B56F-1246-489D-A74E-20A0031CCBAA}">
      <dsp:nvSpPr>
        <dsp:cNvPr id="0" name=""/>
        <dsp:cNvSpPr/>
      </dsp:nvSpPr>
      <dsp:spPr>
        <a:xfrm>
          <a:off x="6583802" y="1902678"/>
          <a:ext cx="754869" cy="377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Pós-venda</a:t>
          </a:r>
        </a:p>
      </dsp:txBody>
      <dsp:txXfrm>
        <a:off x="6583802" y="1902678"/>
        <a:ext cx="754869" cy="377434"/>
      </dsp:txXfrm>
    </dsp:sp>
    <dsp:sp modelId="{3C87B930-397C-459C-8077-EC020D60A3D0}">
      <dsp:nvSpPr>
        <dsp:cNvPr id="0" name=""/>
        <dsp:cNvSpPr/>
      </dsp:nvSpPr>
      <dsp:spPr>
        <a:xfrm>
          <a:off x="5670410" y="1902678"/>
          <a:ext cx="754869" cy="377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Prospecção</a:t>
          </a:r>
        </a:p>
      </dsp:txBody>
      <dsp:txXfrm>
        <a:off x="5670410" y="1902678"/>
        <a:ext cx="754869" cy="377434"/>
      </dsp:txXfrm>
    </dsp:sp>
    <dsp:sp modelId="{C290CD44-D51A-4DFC-884B-785F017EA637}">
      <dsp:nvSpPr>
        <dsp:cNvPr id="0" name=""/>
        <dsp:cNvSpPr/>
      </dsp:nvSpPr>
      <dsp:spPr>
        <a:xfrm>
          <a:off x="5859127" y="2438635"/>
          <a:ext cx="754869" cy="377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Vendas</a:t>
          </a:r>
        </a:p>
      </dsp:txBody>
      <dsp:txXfrm>
        <a:off x="5859127" y="2438635"/>
        <a:ext cx="754869" cy="377434"/>
      </dsp:txXfrm>
    </dsp:sp>
    <dsp:sp modelId="{3BB90B8B-698A-4073-B20B-D2E738E47C14}">
      <dsp:nvSpPr>
        <dsp:cNvPr id="0" name=""/>
        <dsp:cNvSpPr/>
      </dsp:nvSpPr>
      <dsp:spPr>
        <a:xfrm>
          <a:off x="5859127" y="2974592"/>
          <a:ext cx="754869" cy="377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Produtos</a:t>
          </a:r>
        </a:p>
      </dsp:txBody>
      <dsp:txXfrm>
        <a:off x="5859127" y="2974592"/>
        <a:ext cx="754869" cy="377434"/>
      </dsp:txXfrm>
    </dsp:sp>
    <dsp:sp modelId="{2B6C0835-87E9-4CF9-98D6-D03F967FEBF6}">
      <dsp:nvSpPr>
        <dsp:cNvPr id="0" name=""/>
        <dsp:cNvSpPr/>
      </dsp:nvSpPr>
      <dsp:spPr>
        <a:xfrm>
          <a:off x="2930234" y="1366721"/>
          <a:ext cx="754869" cy="377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Diretoria de TI (CIO)</a:t>
          </a:r>
        </a:p>
      </dsp:txBody>
      <dsp:txXfrm>
        <a:off x="2930234" y="1366721"/>
        <a:ext cx="754869" cy="377434"/>
      </dsp:txXfrm>
    </dsp:sp>
    <dsp:sp modelId="{03D557D6-06A9-477B-B814-E469985EC4CD}">
      <dsp:nvSpPr>
        <dsp:cNvPr id="0" name=""/>
        <dsp:cNvSpPr/>
      </dsp:nvSpPr>
      <dsp:spPr>
        <a:xfrm>
          <a:off x="4757018" y="1902678"/>
          <a:ext cx="754869" cy="377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Infraestrutura</a:t>
          </a:r>
        </a:p>
      </dsp:txBody>
      <dsp:txXfrm>
        <a:off x="4757018" y="1902678"/>
        <a:ext cx="754869" cy="377434"/>
      </dsp:txXfrm>
    </dsp:sp>
    <dsp:sp modelId="{FFF17D60-7505-457E-B918-6C33E629AF84}">
      <dsp:nvSpPr>
        <dsp:cNvPr id="0" name=""/>
        <dsp:cNvSpPr/>
      </dsp:nvSpPr>
      <dsp:spPr>
        <a:xfrm>
          <a:off x="4945735" y="2438635"/>
          <a:ext cx="754869" cy="377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DBA</a:t>
          </a:r>
        </a:p>
      </dsp:txBody>
      <dsp:txXfrm>
        <a:off x="4945735" y="2438635"/>
        <a:ext cx="754869" cy="377434"/>
      </dsp:txXfrm>
    </dsp:sp>
    <dsp:sp modelId="{70369B0F-D543-4B4A-8247-FCC3840E5289}">
      <dsp:nvSpPr>
        <dsp:cNvPr id="0" name=""/>
        <dsp:cNvSpPr/>
      </dsp:nvSpPr>
      <dsp:spPr>
        <a:xfrm>
          <a:off x="4945735" y="2974592"/>
          <a:ext cx="754869" cy="377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Rede</a:t>
          </a:r>
        </a:p>
      </dsp:txBody>
      <dsp:txXfrm>
        <a:off x="4945735" y="2974592"/>
        <a:ext cx="754869" cy="377434"/>
      </dsp:txXfrm>
    </dsp:sp>
    <dsp:sp modelId="{43172323-1A1E-477C-B22A-6658C21B5E3A}">
      <dsp:nvSpPr>
        <dsp:cNvPr id="0" name=""/>
        <dsp:cNvSpPr/>
      </dsp:nvSpPr>
      <dsp:spPr>
        <a:xfrm>
          <a:off x="4945735" y="3510549"/>
          <a:ext cx="754869" cy="377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Sistemas</a:t>
          </a:r>
        </a:p>
      </dsp:txBody>
      <dsp:txXfrm>
        <a:off x="4945735" y="3510549"/>
        <a:ext cx="754869" cy="377434"/>
      </dsp:txXfrm>
    </dsp:sp>
    <dsp:sp modelId="{00BA6D43-3C12-4DB2-BB9E-33538D71F21A}">
      <dsp:nvSpPr>
        <dsp:cNvPr id="0" name=""/>
        <dsp:cNvSpPr/>
      </dsp:nvSpPr>
      <dsp:spPr>
        <a:xfrm>
          <a:off x="4945735" y="4046507"/>
          <a:ext cx="754869" cy="377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Equipamentos</a:t>
          </a:r>
        </a:p>
      </dsp:txBody>
      <dsp:txXfrm>
        <a:off x="4945735" y="4046507"/>
        <a:ext cx="754869" cy="377434"/>
      </dsp:txXfrm>
    </dsp:sp>
    <dsp:sp modelId="{BC6A285D-8A9A-4B9D-97E1-7B0832A6846B}">
      <dsp:nvSpPr>
        <dsp:cNvPr id="0" name=""/>
        <dsp:cNvSpPr/>
      </dsp:nvSpPr>
      <dsp:spPr>
        <a:xfrm>
          <a:off x="3843626" y="1902678"/>
          <a:ext cx="754869" cy="377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Suporte</a:t>
          </a:r>
        </a:p>
      </dsp:txBody>
      <dsp:txXfrm>
        <a:off x="3843626" y="1902678"/>
        <a:ext cx="754869" cy="377434"/>
      </dsp:txXfrm>
    </dsp:sp>
    <dsp:sp modelId="{B51E192D-4671-4FF4-B79D-D3B17B93865D}">
      <dsp:nvSpPr>
        <dsp:cNvPr id="0" name=""/>
        <dsp:cNvSpPr/>
      </dsp:nvSpPr>
      <dsp:spPr>
        <a:xfrm>
          <a:off x="4032344" y="2438635"/>
          <a:ext cx="754869" cy="377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Operação</a:t>
          </a:r>
        </a:p>
      </dsp:txBody>
      <dsp:txXfrm>
        <a:off x="4032344" y="2438635"/>
        <a:ext cx="754869" cy="377434"/>
      </dsp:txXfrm>
    </dsp:sp>
    <dsp:sp modelId="{398FF57E-F9BC-4C9C-B5D1-3237432C5417}">
      <dsp:nvSpPr>
        <dsp:cNvPr id="0" name=""/>
        <dsp:cNvSpPr/>
      </dsp:nvSpPr>
      <dsp:spPr>
        <a:xfrm>
          <a:off x="4032344" y="2974592"/>
          <a:ext cx="754869" cy="377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N1</a:t>
          </a:r>
        </a:p>
      </dsp:txBody>
      <dsp:txXfrm>
        <a:off x="4032344" y="2974592"/>
        <a:ext cx="754869" cy="377434"/>
      </dsp:txXfrm>
    </dsp:sp>
    <dsp:sp modelId="{F7FF9DCB-C426-42EC-BA94-350292EE4E6D}">
      <dsp:nvSpPr>
        <dsp:cNvPr id="0" name=""/>
        <dsp:cNvSpPr/>
      </dsp:nvSpPr>
      <dsp:spPr>
        <a:xfrm>
          <a:off x="4032344" y="3510549"/>
          <a:ext cx="754869" cy="377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N2</a:t>
          </a:r>
        </a:p>
      </dsp:txBody>
      <dsp:txXfrm>
        <a:off x="4032344" y="3510549"/>
        <a:ext cx="754869" cy="377434"/>
      </dsp:txXfrm>
    </dsp:sp>
    <dsp:sp modelId="{0C344315-8197-4DB8-B0E1-3BAAF4162E14}">
      <dsp:nvSpPr>
        <dsp:cNvPr id="0" name=""/>
        <dsp:cNvSpPr/>
      </dsp:nvSpPr>
      <dsp:spPr>
        <a:xfrm>
          <a:off x="4032344" y="4046507"/>
          <a:ext cx="754869" cy="377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N3</a:t>
          </a:r>
        </a:p>
      </dsp:txBody>
      <dsp:txXfrm>
        <a:off x="4032344" y="4046507"/>
        <a:ext cx="754869" cy="377434"/>
      </dsp:txXfrm>
    </dsp:sp>
    <dsp:sp modelId="{37181652-B0A4-4BE2-83A2-E10CFB7911A9}">
      <dsp:nvSpPr>
        <dsp:cNvPr id="0" name=""/>
        <dsp:cNvSpPr/>
      </dsp:nvSpPr>
      <dsp:spPr>
        <a:xfrm>
          <a:off x="2930234" y="1902678"/>
          <a:ext cx="754869" cy="377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Segurança</a:t>
          </a:r>
        </a:p>
      </dsp:txBody>
      <dsp:txXfrm>
        <a:off x="2930234" y="1902678"/>
        <a:ext cx="754869" cy="377434"/>
      </dsp:txXfrm>
    </dsp:sp>
    <dsp:sp modelId="{4AF14746-C35F-41E2-B420-98D77058AA15}">
      <dsp:nvSpPr>
        <dsp:cNvPr id="0" name=""/>
        <dsp:cNvSpPr/>
      </dsp:nvSpPr>
      <dsp:spPr>
        <a:xfrm>
          <a:off x="2016843" y="1902678"/>
          <a:ext cx="754869" cy="377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Implementação</a:t>
          </a:r>
        </a:p>
      </dsp:txBody>
      <dsp:txXfrm>
        <a:off x="2016843" y="1902678"/>
        <a:ext cx="754869" cy="377434"/>
      </dsp:txXfrm>
    </dsp:sp>
    <dsp:sp modelId="{C6C00E2F-7A5F-4184-80D7-A4862B2939E5}">
      <dsp:nvSpPr>
        <dsp:cNvPr id="0" name=""/>
        <dsp:cNvSpPr/>
      </dsp:nvSpPr>
      <dsp:spPr>
        <a:xfrm>
          <a:off x="1103451" y="1902678"/>
          <a:ext cx="754869" cy="377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Governança de TI</a:t>
          </a:r>
        </a:p>
      </dsp:txBody>
      <dsp:txXfrm>
        <a:off x="1103451" y="1902678"/>
        <a:ext cx="754869" cy="377434"/>
      </dsp:txXfrm>
    </dsp:sp>
    <dsp:sp modelId="{CE2C4D17-3702-4ACE-B3FA-BF53DBF68B3D}">
      <dsp:nvSpPr>
        <dsp:cNvPr id="0" name=""/>
        <dsp:cNvSpPr/>
      </dsp:nvSpPr>
      <dsp:spPr>
        <a:xfrm>
          <a:off x="1341" y="1366721"/>
          <a:ext cx="754869" cy="377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Diretoria Financeira (CFO)</a:t>
          </a:r>
        </a:p>
      </dsp:txBody>
      <dsp:txXfrm>
        <a:off x="1341" y="1366721"/>
        <a:ext cx="754869" cy="377434"/>
      </dsp:txXfrm>
    </dsp:sp>
    <dsp:sp modelId="{4390CBBB-4EC8-47D6-96EA-458E9E004E4E}">
      <dsp:nvSpPr>
        <dsp:cNvPr id="0" name=""/>
        <dsp:cNvSpPr/>
      </dsp:nvSpPr>
      <dsp:spPr>
        <a:xfrm>
          <a:off x="190059" y="1902678"/>
          <a:ext cx="754869" cy="377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Contas a receber</a:t>
          </a:r>
        </a:p>
      </dsp:txBody>
      <dsp:txXfrm>
        <a:off x="190059" y="1902678"/>
        <a:ext cx="754869" cy="377434"/>
      </dsp:txXfrm>
    </dsp:sp>
    <dsp:sp modelId="{05E2310C-7D8D-4390-8C43-91B930A115E1}">
      <dsp:nvSpPr>
        <dsp:cNvPr id="0" name=""/>
        <dsp:cNvSpPr/>
      </dsp:nvSpPr>
      <dsp:spPr>
        <a:xfrm>
          <a:off x="190059" y="2438635"/>
          <a:ext cx="754869" cy="377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Contas a pagar</a:t>
          </a:r>
        </a:p>
      </dsp:txBody>
      <dsp:txXfrm>
        <a:off x="190059" y="2438635"/>
        <a:ext cx="754869" cy="377434"/>
      </dsp:txXfrm>
    </dsp:sp>
    <dsp:sp modelId="{2A7B60D7-4407-4FCB-8AFA-0A34456B6FB9}">
      <dsp:nvSpPr>
        <dsp:cNvPr id="0" name=""/>
        <dsp:cNvSpPr/>
      </dsp:nvSpPr>
      <dsp:spPr>
        <a:xfrm>
          <a:off x="190059" y="2974592"/>
          <a:ext cx="754869" cy="377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Suprimentos</a:t>
          </a:r>
        </a:p>
      </dsp:txBody>
      <dsp:txXfrm>
        <a:off x="190059" y="2974592"/>
        <a:ext cx="754869" cy="377434"/>
      </dsp:txXfrm>
    </dsp:sp>
    <dsp:sp modelId="{6857C3A0-D357-41D8-98DB-B7BFFAAC0381}">
      <dsp:nvSpPr>
        <dsp:cNvPr id="0" name=""/>
        <dsp:cNvSpPr/>
      </dsp:nvSpPr>
      <dsp:spPr>
        <a:xfrm>
          <a:off x="190059" y="3510549"/>
          <a:ext cx="754869" cy="377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Faturamento</a:t>
          </a:r>
        </a:p>
      </dsp:txBody>
      <dsp:txXfrm>
        <a:off x="190059" y="3510549"/>
        <a:ext cx="754869" cy="377434"/>
      </dsp:txXfrm>
    </dsp:sp>
    <dsp:sp modelId="{EBE7B487-9995-4E35-8F06-78CED77D9431}">
      <dsp:nvSpPr>
        <dsp:cNvPr id="0" name=""/>
        <dsp:cNvSpPr/>
      </dsp:nvSpPr>
      <dsp:spPr>
        <a:xfrm>
          <a:off x="190059" y="4046507"/>
          <a:ext cx="754869" cy="377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Contábil</a:t>
          </a:r>
        </a:p>
      </dsp:txBody>
      <dsp:txXfrm>
        <a:off x="190059" y="4046507"/>
        <a:ext cx="754869" cy="377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27AC9-793E-E389-7FF1-05B6511BE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8AA0F3-4CE6-BEE7-E485-5910E4518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D388F3-9B9A-B022-D55E-6485DBD3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C9F7-28C7-4749-8F10-270189CD1BFE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D877BC-0A96-133C-C789-4DAAE16FD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755A1F-225D-76A8-B580-BD30FEF2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907E-1B5E-4FAA-9EC2-19E0807AD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57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967CC-A859-8BFB-BEED-8824ED858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3CD42E-3DB3-308B-C421-2185413BC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463FD1-44E9-F1BD-D650-8471B26F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C9F7-28C7-4749-8F10-270189CD1BFE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646375-BDC3-5F77-D422-8DE6F0F32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0356E6-B506-46F9-E1C4-9BC9D843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907E-1B5E-4FAA-9EC2-19E0807AD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53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E09F09-305C-FF62-AF91-D59013742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A6CACC-3873-3107-55B3-C53922660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D961F7-3EEB-40BE-1845-B6FA9513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C9F7-28C7-4749-8F10-270189CD1BFE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24C2C-01D2-4937-1656-475B4A283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B5F486-5523-1A39-A480-9FC4FEDE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907E-1B5E-4FAA-9EC2-19E0807AD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13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3CAA3-B793-480C-C8AA-8CD241E37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A3A9BD-C8C3-78DC-EAD1-41AE2602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9E08FB-6998-F69E-86A8-B49C0C5C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C9F7-28C7-4749-8F10-270189CD1BFE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08F68B-5F9A-7DC4-3B0B-7D0CB835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7B000D-3F61-7AA0-20DF-2CEF8889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907E-1B5E-4FAA-9EC2-19E0807AD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94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CBECB-60FF-3559-E979-08EA4C61E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E0305C-09FC-F032-A621-5A13944A4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CA06D3-B55F-0B16-866D-08BA77D4E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C9F7-28C7-4749-8F10-270189CD1BFE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A3F68A-97A8-CF9B-5795-1245246EC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49FF87-E3E7-C599-6844-63A76D50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907E-1B5E-4FAA-9EC2-19E0807AD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33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5D127-6F29-3607-7647-5CC94F07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8A0EF0-E763-3F34-2931-07D57A98E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0E9287-2DB5-83DD-2C03-2BCF2C226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6E1E8E-9400-2FE0-645B-400E07C3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C9F7-28C7-4749-8F10-270189CD1BFE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9F6F75-87A0-0130-C5B0-AEDDBEF7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E33C04-4C9E-5985-7C26-6B54F2FC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907E-1B5E-4FAA-9EC2-19E0807AD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40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92E6D-FC4A-2EB0-A4DE-F404AD4E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F45482-E769-230C-599D-60570EE24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5FB7E8-0791-094F-A9EA-F439BAF51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DAA0E13-6838-49BC-2CB1-B09C38273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C52737-EE53-3AFC-3CD7-6BB969AFF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359F0CF-0239-953E-A301-F98B34618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C9F7-28C7-4749-8F10-270189CD1BFE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5AACA2-299E-1A9E-98F9-1DED3FA0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90C99D6-D95E-0B45-0A02-27A4E87F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907E-1B5E-4FAA-9EC2-19E0807AD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46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33FEC-B534-9C72-B085-96C65F9B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C13BAE-D0AF-66DA-A106-2254D6E07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C9F7-28C7-4749-8F10-270189CD1BFE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20979B8-813C-63FB-D683-AB3FE067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50AD1D-6A42-D399-F7BE-834C9654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907E-1B5E-4FAA-9EC2-19E0807AD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8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B431E4-D1B4-2ECC-7419-B7970C3C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C9F7-28C7-4749-8F10-270189CD1BFE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B640D8A-7278-22C5-6414-B5A94BF1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14CB3F-D4CC-EE06-0616-019B801A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907E-1B5E-4FAA-9EC2-19E0807AD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23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AF2B6-08A7-2566-9E63-93D558DA2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4B7C83-7BE6-90B2-FD48-AD663FE6C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8C43E3-19BE-02B2-916C-84402D0F2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237828-3CB2-B5A8-56EA-60D9BE85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C9F7-28C7-4749-8F10-270189CD1BFE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48BA25-E0A6-D6CA-DB3F-D5CDCD66E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CF6C7A-4B48-09E3-6307-654CA864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907E-1B5E-4FAA-9EC2-19E0807AD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0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3720D-F1D7-BD48-646C-246A549D2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700B40-3569-63F3-3BF9-EBA429384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DE6F3E-D6E7-7044-7F13-C99F0C359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28BBDE-7604-4A37-4F93-274300557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C9F7-28C7-4749-8F10-270189CD1BFE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A08705-B965-7F52-7360-620584471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E7B3A6-8583-9CC7-E214-6803146B8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907E-1B5E-4FAA-9EC2-19E0807AD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13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1B4B09-7141-3C3E-51A2-F69EED15B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9F9C2C-4CF8-5006-8ACC-B3F3AF86E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B944C5-9781-2D30-8CF5-50AB90974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CC9F7-28C7-4749-8F10-270189CD1BFE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80BE58-2B61-19B0-D2AD-20C49C399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AE7DA9-7A42-D020-C007-213974CB5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C907E-1B5E-4FAA-9EC2-19E0807AD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04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D7B09-9326-5767-37BE-48AF72B5F4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Definição de empresa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E25083-EB76-9A4E-7A34-A771DA8F1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sz="6600" dirty="0"/>
              <a:t>HC  - Health Cloud</a:t>
            </a:r>
          </a:p>
          <a:p>
            <a:r>
              <a:rPr lang="pt-BR" sz="6600" dirty="0"/>
              <a:t>Soluções em software para medicina</a:t>
            </a:r>
          </a:p>
        </p:txBody>
      </p:sp>
    </p:spTree>
    <p:extLst>
      <p:ext uri="{BB962C8B-B14F-4D97-AF65-F5344CB8AC3E}">
        <p14:creationId xmlns:p14="http://schemas.microsoft.com/office/powerpoint/2010/main" val="17778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9F42D-E631-8D00-4630-CBADAABB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HC  - Health Cloud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F9C703-8E7C-02DD-A727-BDD70C0C2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Negócio principal:</a:t>
            </a:r>
          </a:p>
          <a:p>
            <a:pPr lvl="1"/>
            <a:r>
              <a:rPr lang="pt-BR" dirty="0"/>
              <a:t>Desenvolvimento de sistema para a área médica</a:t>
            </a:r>
          </a:p>
          <a:p>
            <a:pPr lvl="1"/>
            <a:r>
              <a:rPr lang="pt-BR" dirty="0"/>
              <a:t>Fornecimento da solução como serviço na nuvem</a:t>
            </a:r>
          </a:p>
          <a:p>
            <a:pPr lvl="2"/>
            <a:r>
              <a:rPr lang="pt-BR" dirty="0"/>
              <a:t>Implantar e customizar a solução para o cliente (setup inicial)</a:t>
            </a:r>
          </a:p>
          <a:p>
            <a:pPr lvl="2"/>
            <a:r>
              <a:rPr lang="pt-BR" dirty="0"/>
              <a:t>Treinamento</a:t>
            </a:r>
          </a:p>
          <a:p>
            <a:pPr lvl="2"/>
            <a:r>
              <a:rPr lang="pt-BR" dirty="0"/>
              <a:t>Suporte</a:t>
            </a:r>
          </a:p>
          <a:p>
            <a:pPr lvl="3"/>
            <a:r>
              <a:rPr lang="pt-BR" dirty="0"/>
              <a:t>24 X 7 e 8 X 5</a:t>
            </a:r>
          </a:p>
          <a:p>
            <a:pPr lvl="3"/>
            <a:r>
              <a:rPr lang="pt-BR" dirty="0"/>
              <a:t>On </a:t>
            </a:r>
            <a:r>
              <a:rPr lang="pt-BR" dirty="0" err="1"/>
              <a:t>line</a:t>
            </a:r>
            <a:endParaRPr lang="pt-BR" dirty="0"/>
          </a:p>
          <a:p>
            <a:pPr lvl="3"/>
            <a:r>
              <a:rPr lang="pt-BR" dirty="0"/>
              <a:t>Plantão</a:t>
            </a:r>
          </a:p>
          <a:p>
            <a:pPr lvl="2"/>
            <a:r>
              <a:rPr lang="pt-BR" dirty="0"/>
              <a:t>Atualização</a:t>
            </a:r>
          </a:p>
        </p:txBody>
      </p:sp>
    </p:spTree>
    <p:extLst>
      <p:ext uri="{BB962C8B-B14F-4D97-AF65-F5344CB8AC3E}">
        <p14:creationId xmlns:p14="http://schemas.microsoft.com/office/powerpoint/2010/main" val="315407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E9A97-F9BC-81D7-48F6-8CDB78D7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HC  - Health Cloud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35C80-7357-B7B2-7E17-56749944D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Módulos da solução:</a:t>
            </a:r>
          </a:p>
          <a:p>
            <a:pPr lvl="1"/>
            <a:r>
              <a:rPr lang="pt-BR" dirty="0"/>
              <a:t>Cadastro de cliente</a:t>
            </a:r>
          </a:p>
          <a:p>
            <a:pPr lvl="1"/>
            <a:r>
              <a:rPr lang="pt-BR" dirty="0"/>
              <a:t>Cadastro de fornecedor</a:t>
            </a:r>
          </a:p>
          <a:p>
            <a:pPr lvl="1"/>
            <a:r>
              <a:rPr lang="pt-BR" dirty="0"/>
              <a:t>Cadastro de pessoal da área médica</a:t>
            </a:r>
          </a:p>
          <a:p>
            <a:pPr lvl="1"/>
            <a:r>
              <a:rPr lang="pt-BR" dirty="0"/>
              <a:t>Agenda de consulta</a:t>
            </a:r>
          </a:p>
          <a:p>
            <a:pPr lvl="1"/>
            <a:r>
              <a:rPr lang="pt-BR" dirty="0"/>
              <a:t>Agenda e resultado de exames</a:t>
            </a:r>
          </a:p>
          <a:p>
            <a:pPr lvl="1"/>
            <a:r>
              <a:rPr lang="pt-BR" dirty="0"/>
              <a:t>Dashboard (painel de acompanhamento)</a:t>
            </a:r>
          </a:p>
          <a:p>
            <a:pPr lvl="1"/>
            <a:r>
              <a:rPr lang="pt-BR" dirty="0"/>
              <a:t>Integração com sistema contábil</a:t>
            </a:r>
          </a:p>
          <a:p>
            <a:pPr lvl="1"/>
            <a:r>
              <a:rPr lang="pt-BR" dirty="0"/>
              <a:t>Receituário</a:t>
            </a:r>
          </a:p>
          <a:p>
            <a:pPr lvl="1"/>
            <a:r>
              <a:rPr lang="pt-BR" dirty="0"/>
              <a:t>Relatórios</a:t>
            </a:r>
          </a:p>
        </p:txBody>
      </p:sp>
    </p:spTree>
    <p:extLst>
      <p:ext uri="{BB962C8B-B14F-4D97-AF65-F5344CB8AC3E}">
        <p14:creationId xmlns:p14="http://schemas.microsoft.com/office/powerpoint/2010/main" val="326137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0EF22-1DDD-0168-0425-A2D9ABA7C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HC  - Health Cloud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B3CE80-0D73-712C-3C48-ED892248E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Mercado alvo:</a:t>
            </a:r>
          </a:p>
          <a:p>
            <a:pPr lvl="1"/>
            <a:r>
              <a:rPr lang="pt-BR" dirty="0"/>
              <a:t>Pequenas clínicas</a:t>
            </a:r>
          </a:p>
          <a:p>
            <a:pPr lvl="1"/>
            <a:r>
              <a:rPr lang="pt-BR" dirty="0"/>
              <a:t>Laboratórios</a:t>
            </a:r>
          </a:p>
          <a:p>
            <a:pPr lvl="1"/>
            <a:r>
              <a:rPr lang="pt-BR" dirty="0"/>
              <a:t>RMC – Região Metropolitana de Campinas e região</a:t>
            </a:r>
          </a:p>
        </p:txBody>
      </p:sp>
    </p:spTree>
    <p:extLst>
      <p:ext uri="{BB962C8B-B14F-4D97-AF65-F5344CB8AC3E}">
        <p14:creationId xmlns:p14="http://schemas.microsoft.com/office/powerpoint/2010/main" val="96846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09FB4-8EB4-AA99-5ECF-5351E7B34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HC  - Health Cloud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A63517-2B18-CA7B-4A7B-0BA2043D1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Objetivos estratégicos de negócio (2023)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Atingir a venda da solução em no  mínimo 10 clínicas e laboratórios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Ser referência para o setor de clínicas e laboratórios da RMC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Desenvolver solução de </a:t>
            </a:r>
            <a:r>
              <a:rPr lang="pt-BR" dirty="0" err="1"/>
              <a:t>sw</a:t>
            </a:r>
            <a:r>
              <a:rPr lang="pt-BR" dirty="0"/>
              <a:t> inovadora para a área médica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Estar em conformidade com leis e regulamentos da área médica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Ter disponibilidade e confiabilidade na entrega da solução para os clientes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Obter informações confiáveis e com qualidade para tomada de decisões (Governança / Gestão)</a:t>
            </a:r>
          </a:p>
        </p:txBody>
      </p:sp>
    </p:spTree>
    <p:extLst>
      <p:ext uri="{BB962C8B-B14F-4D97-AF65-F5344CB8AC3E}">
        <p14:creationId xmlns:p14="http://schemas.microsoft.com/office/powerpoint/2010/main" val="281055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37F44-E2B3-172F-5864-090967BA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HC  - Health Cloud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EE413C-BFDA-84EA-5E96-96BA13A8A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Objetivos estratégicos de negócio (2023)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pt-BR" dirty="0"/>
              <a:t>Proporcionar motivação para todos os colaboradores da empresa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pt-BR" dirty="0"/>
              <a:t>Aumentar o faturamento em até 30% em relação ao período do ano anterior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pt-BR" dirty="0"/>
              <a:t>Otimizar os processos e procedimentos internos para aumentar a produtividade e diminuir as despesas/custos e desperdícios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pt-BR" dirty="0"/>
              <a:t>Expandir o modelo de negócio para fora da RMC</a:t>
            </a:r>
          </a:p>
        </p:txBody>
      </p:sp>
    </p:spTree>
    <p:extLst>
      <p:ext uri="{BB962C8B-B14F-4D97-AF65-F5344CB8AC3E}">
        <p14:creationId xmlns:p14="http://schemas.microsoft.com/office/powerpoint/2010/main" val="90573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5A801-DB04-3F7B-4508-142B5F16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HC  - Health Cloud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1806FA-3FEE-415D-B1F2-151BCF5E4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Objetivos estratégicos de TI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Realizar análise de fornecedor na nuvem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Garantir a disponibilidade dos ativos de informação que suportam o negócio que são oferecidos aos clientes internos e externos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Manter contrato com o fornecedor de nuvem para garantir escalabilidade e disponibilidade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Prover suporte para as partes interessadas internas e externas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Prover serviços de TI com controles de segurança da informação</a:t>
            </a:r>
          </a:p>
        </p:txBody>
      </p:sp>
    </p:spTree>
    <p:extLst>
      <p:ext uri="{BB962C8B-B14F-4D97-AF65-F5344CB8AC3E}">
        <p14:creationId xmlns:p14="http://schemas.microsoft.com/office/powerpoint/2010/main" val="234771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448A8-4354-E02A-096C-19232E11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HC  - Health Cloud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095419-0977-D6AC-83EB-663103423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Objetivos estratégicos de TI</a:t>
            </a:r>
          </a:p>
          <a:p>
            <a:pPr marL="0" indent="0">
              <a:buNone/>
            </a:pPr>
            <a:r>
              <a:rPr lang="pt-BR" dirty="0"/>
              <a:t>6 – Aprimorar e desenvolver competências na área de TI para os colaboradores</a:t>
            </a:r>
          </a:p>
          <a:p>
            <a:pPr marL="0" indent="0">
              <a:buNone/>
            </a:pPr>
            <a:r>
              <a:rPr lang="pt-BR" dirty="0"/>
              <a:t>7 – Atrair e reter talentos para área de TI</a:t>
            </a:r>
          </a:p>
          <a:p>
            <a:pPr marL="0" indent="0">
              <a:buNone/>
            </a:pPr>
            <a:r>
              <a:rPr lang="pt-BR" dirty="0"/>
              <a:t>8 – Prover visibilidade da área de TI para a área de negócios</a:t>
            </a:r>
          </a:p>
          <a:p>
            <a:pPr marL="0" indent="0">
              <a:buNone/>
            </a:pPr>
            <a:r>
              <a:rPr lang="pt-BR" dirty="0"/>
              <a:t>9 – Buscar alternativas para diminuir os custos de TI</a:t>
            </a:r>
          </a:p>
          <a:p>
            <a:pPr marL="0" indent="0">
              <a:buNone/>
            </a:pPr>
            <a:r>
              <a:rPr lang="pt-BR" dirty="0"/>
              <a:t>10 – Garantir a implementação da governança de TI</a:t>
            </a:r>
          </a:p>
        </p:txBody>
      </p:sp>
    </p:spTree>
    <p:extLst>
      <p:ext uri="{BB962C8B-B14F-4D97-AF65-F5344CB8AC3E}">
        <p14:creationId xmlns:p14="http://schemas.microsoft.com/office/powerpoint/2010/main" val="38504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B06C3-CD6E-B002-27F5-87F18F9A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HC  - Health Cloud</a:t>
            </a:r>
            <a:endParaRPr lang="pt-BR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D5B3F108-2862-CB54-5908-23DA41677C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9038267"/>
              </p:ext>
            </p:extLst>
          </p:nvPr>
        </p:nvGraphicFramePr>
        <p:xfrm>
          <a:off x="360219" y="531380"/>
          <a:ext cx="10993581" cy="6326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58216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252E5618A549B4CAC208C49F8BCCB67" ma:contentTypeVersion="3" ma:contentTypeDescription="Crie um novo documento." ma:contentTypeScope="" ma:versionID="f349f8bc7246912bcc3f0f730f8e737b">
  <xsd:schema xmlns:xsd="http://www.w3.org/2001/XMLSchema" xmlns:xs="http://www.w3.org/2001/XMLSchema" xmlns:p="http://schemas.microsoft.com/office/2006/metadata/properties" xmlns:ns2="bfdc3064-8fcb-43e2-a2f7-fec124409033" targetNamespace="http://schemas.microsoft.com/office/2006/metadata/properties" ma:root="true" ma:fieldsID="7820f37a563fd0c3c6b3153bf0ec19e6" ns2:_="">
    <xsd:import namespace="bfdc3064-8fcb-43e2-a2f7-fec1244090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dc3064-8fcb-43e2-a2f7-fec1244090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48EB7E-1DCD-444F-B30E-4B1299794701}"/>
</file>

<file path=customXml/itemProps2.xml><?xml version="1.0" encoding="utf-8"?>
<ds:datastoreItem xmlns:ds="http://schemas.openxmlformats.org/officeDocument/2006/customXml" ds:itemID="{4AED9C13-B6C8-4208-BD6F-0BC474B72623}"/>
</file>

<file path=customXml/itemProps3.xml><?xml version="1.0" encoding="utf-8"?>
<ds:datastoreItem xmlns:ds="http://schemas.openxmlformats.org/officeDocument/2006/customXml" ds:itemID="{C186204E-6C86-479B-BF9C-FD242471DB36}"/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461</Words>
  <Application>Microsoft Office PowerPoint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Definição de empresa</vt:lpstr>
      <vt:lpstr>HC  - Health Cloud</vt:lpstr>
      <vt:lpstr>HC  - Health Cloud</vt:lpstr>
      <vt:lpstr>HC  - Health Cloud</vt:lpstr>
      <vt:lpstr>HC  - Health Cloud</vt:lpstr>
      <vt:lpstr>HC  - Health Cloud</vt:lpstr>
      <vt:lpstr>HC  - Health Cloud</vt:lpstr>
      <vt:lpstr>HC  - Health Cloud</vt:lpstr>
      <vt:lpstr>HC  - Health Cloud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Definição de empresa</dc:title>
  <dc:creator>Edson Roberto Gaseta</dc:creator>
  <cp:lastModifiedBy>Edson Roberto Gaseta</cp:lastModifiedBy>
  <cp:revision>5</cp:revision>
  <dcterms:created xsi:type="dcterms:W3CDTF">2022-09-09T18:56:18Z</dcterms:created>
  <dcterms:modified xsi:type="dcterms:W3CDTF">2023-03-21T20:15:55Z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0x010100E252E5618A549B4CAC208C49F8BCCB67</vt:lpwstr>
  </property>
</Properties>
</file>