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67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21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40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71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635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72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742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321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20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1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85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8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48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9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5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26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5459-AF05-48FF-AFC2-1935D1271018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633C-3995-4D8B-81FE-E47720A9C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078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0B4C51AE-6A54-42C5-8D16-3F0665D15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" r="15476" b="1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757A5-918E-4D05-BF1E-85BD244FB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iOS developer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CC533B-B2BC-43BB-9084-E7DF7849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Made by Yerdaulet </a:t>
            </a:r>
            <a:r>
              <a:rPr lang="en-US" sz="2800" dirty="0" err="1"/>
              <a:t>alipbayev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9743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68819-0BDD-47EC-8874-EC93580A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sz="5400" dirty="0"/>
              <a:t>MY REFLECTION(-)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BBC354-AB1A-4266-8CEB-73262E79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3600" dirty="0"/>
              <a:t>FINDING CORRECT INFORMATION</a:t>
            </a:r>
          </a:p>
          <a:p>
            <a:r>
              <a:rPr lang="en-US" sz="3600" dirty="0"/>
              <a:t>OF COURSE, APA STYLE AND REFERENCES)</a:t>
            </a:r>
          </a:p>
          <a:p>
            <a:r>
              <a:rPr lang="en-US" sz="3600" dirty="0"/>
              <a:t>IOS DEVELOPMENT IS NOT POPULAR IN OUR COUNTRY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08381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53">
            <a:extLst>
              <a:ext uri="{FF2B5EF4-FFF2-40B4-BE49-F238E27FC236}">
                <a16:creationId xmlns:a16="http://schemas.microsoft.com/office/drawing/2014/main" id="{A0B38558-5389-4817-936F-FD62560CAC1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5" name="Rectangle 54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Рисунок 4" descr="Изображение выглядит как внутренний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A6A61395-824B-4A4A-9873-EBD01F986A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0" r="2339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86" name="Group 57">
            <a:extLst>
              <a:ext uri="{FF2B5EF4-FFF2-40B4-BE49-F238E27FC236}">
                <a16:creationId xmlns:a16="http://schemas.microsoft.com/office/drawing/2014/main" id="{15502586-682B-4EDF-9515-674BB4E1CD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59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80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81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82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74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75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76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78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79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70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71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72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65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67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68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69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B5D07-08A7-4432-909A-1D8F7D1E1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6988"/>
            <a:ext cx="9905999" cy="34543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6000" dirty="0"/>
              <a:t>&lt;THANKS FOR ATTENTION!/&gt;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96960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0952E-46C8-4CE0-9BAB-92BF4A8D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31F40D-7F7B-4EC1-870D-C0AA9A802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72849313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ntent Placeholder 130">
            <a:extLst>
              <a:ext uri="{FF2B5EF4-FFF2-40B4-BE49-F238E27FC236}">
                <a16:creationId xmlns:a16="http://schemas.microsoft.com/office/drawing/2014/main" id="{B5801300-52F0-4E94-8E1A-4B02A81E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657600" lvl="8" indent="0">
              <a:buNone/>
            </a:pPr>
            <a:endParaRPr lang="en-US" sz="2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503B5A-4682-492C-A099-F4179515098D}"/>
              </a:ext>
            </a:extLst>
          </p:cNvPr>
          <p:cNvSpPr/>
          <p:nvPr/>
        </p:nvSpPr>
        <p:spPr>
          <a:xfrm>
            <a:off x="910542" y="2382559"/>
            <a:ext cx="10223440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/>
              <a:t> 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iOS developers make design and write considered algorithms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Research new updates and features to use these in their projects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Necessary to have Apple product like MacBook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Knowing programming languages as Swift or Objective-C</a:t>
            </a:r>
            <a:endParaRPr lang="ru-RU" sz="2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3883D59-036F-497D-8174-8C58E3B922E4}"/>
              </a:ext>
            </a:extLst>
          </p:cNvPr>
          <p:cNvSpPr/>
          <p:nvPr/>
        </p:nvSpPr>
        <p:spPr>
          <a:xfrm>
            <a:off x="4434455" y="1007533"/>
            <a:ext cx="33230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OVERVIEW</a:t>
            </a:r>
            <a:endParaRPr lang="ru-RU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63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Объект 4">
            <a:extLst>
              <a:ext uri="{FF2B5EF4-FFF2-40B4-BE49-F238E27FC236}">
                <a16:creationId xmlns:a16="http://schemas.microsoft.com/office/drawing/2014/main" id="{E61419A5-05BD-42DA-B21E-D11EA65BD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860231"/>
            <a:ext cx="6844045" cy="5133033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13BA0-87FF-46D4-AA4D-7B569138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ru-RU" sz="32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1D2326-42CE-4AAF-A2D9-A7AA076B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75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B38558-5389-4817-936F-FD62560CAC1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C6D8D-DC9D-4D10-8B90-88541CAB65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5" b="23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5502586-682B-4EDF-9515-674BB4E1CD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1F834-0DC2-4A23-BB5D-E6E6C320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Required qualifications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C86EB-1666-48F6-82D1-C4E84804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Computer science</a:t>
            </a:r>
          </a:p>
          <a:p>
            <a:r>
              <a:rPr lang="en-US" sz="2000" dirty="0"/>
              <a:t>Information Systems</a:t>
            </a:r>
          </a:p>
          <a:p>
            <a:r>
              <a:rPr lang="en-US" sz="2000" dirty="0"/>
              <a:t>Applied software engineering</a:t>
            </a:r>
          </a:p>
          <a:p>
            <a:r>
              <a:rPr lang="en-US" sz="2000" dirty="0"/>
              <a:t>Information security systems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0277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4872A0B-8668-4500-9509-EAA581B26C2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7" name="Rectangle 36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Рисунок 30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417F344-6A0C-4170-A7FE-57F08FDD96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6" r="13806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40590EE-5428-41AA-95B2-96FCC1CE67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BAE05-29DF-4772-8FF8-D2E321E3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/>
              <a:t>salary</a:t>
            </a:r>
            <a:endParaRPr lang="ru-RU" dirty="0"/>
          </a:p>
        </p:txBody>
      </p:sp>
      <p:sp>
        <p:nvSpPr>
          <p:cNvPr id="23" name="Объект 22">
            <a:extLst>
              <a:ext uri="{FF2B5EF4-FFF2-40B4-BE49-F238E27FC236}">
                <a16:creationId xmlns:a16="http://schemas.microsoft.com/office/drawing/2014/main" id="{128D1536-FA69-47B9-AFAF-3F9BD40FE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According to yvision.kz the average salary of iOS developers in Kazakhstan is 250 000-300 000 tenge per month.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74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Объект 49" descr="Изображение выглядит как человек, здание, внешний, мужчи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F4515DC-A869-442F-BB17-41D72B152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41" y="2249487"/>
            <a:ext cx="3176936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6F6B3-F48F-4ECB-AED1-E1DAF410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dirty="0"/>
            </a:br>
            <a:r>
              <a:rPr lang="en-US" dirty="0" err="1"/>
              <a:t>Chriss</a:t>
            </a:r>
            <a:r>
              <a:rPr lang="en-US" dirty="0"/>
              <a:t> </a:t>
            </a:r>
            <a:r>
              <a:rPr lang="en-US" dirty="0" err="1"/>
              <a:t>Lattner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A1CA26-95A1-4C54-A5C4-CE6449948068}"/>
              </a:ext>
            </a:extLst>
          </p:cNvPr>
          <p:cNvSpPr txBox="1"/>
          <p:nvPr/>
        </p:nvSpPr>
        <p:spPr>
          <a:xfrm>
            <a:off x="5034579" y="2249487"/>
            <a:ext cx="601283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CREATOR OF SWIFT AND XCODE</a:t>
            </a:r>
          </a:p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WORKED FOR MICROSOFT, APPLE, TESLA</a:t>
            </a:r>
          </a:p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CURRENTLY WORKING FOR GOOGLE BRAIN</a:t>
            </a:r>
          </a:p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DEVELOPED TESLA AUTOPILOT</a:t>
            </a:r>
          </a:p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KRASAVCHIK</a:t>
            </a:r>
          </a:p>
        </p:txBody>
      </p:sp>
    </p:spTree>
    <p:extLst>
      <p:ext uri="{BB962C8B-B14F-4D97-AF65-F5344CB8AC3E}">
        <p14:creationId xmlns:p14="http://schemas.microsoft.com/office/powerpoint/2010/main" val="3359879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4">
            <a:extLst>
              <a:ext uri="{FF2B5EF4-FFF2-40B4-BE49-F238E27FC236}">
                <a16:creationId xmlns:a16="http://schemas.microsoft.com/office/drawing/2014/main" id="{73DA923B-128D-4C5F-81D9-5AAA248F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4A8D9-CDEE-40D1-9164-03DFD81B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CODEBUSTERS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FC73F3-1329-4021-AB05-16C5C275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WAS FOUND MAY, 2017</a:t>
            </a:r>
          </a:p>
          <a:p>
            <a:r>
              <a:rPr lang="en-US" dirty="0"/>
              <a:t>CREATORS OF “GETCONTACT_” WHICH BECOME “POOTIN” LATER</a:t>
            </a:r>
          </a:p>
          <a:p>
            <a:r>
              <a:rPr lang="en-US" dirty="0"/>
              <a:t>CONSISTS OF MOST POWERFUL PROGRAMMERS OF KAZAKHSTAN</a:t>
            </a:r>
          </a:p>
          <a:p>
            <a:r>
              <a:rPr lang="en-US" dirty="0"/>
              <a:t>ZVERI</a:t>
            </a:r>
          </a:p>
        </p:txBody>
      </p:sp>
    </p:spTree>
    <p:extLst>
      <p:ext uri="{BB962C8B-B14F-4D97-AF65-F5344CB8AC3E}">
        <p14:creationId xmlns:p14="http://schemas.microsoft.com/office/powerpoint/2010/main" val="19025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23FE2-1E3A-4177-9D54-DF4D11E8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My reflection(+)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6DD08-2F8B-4221-BCDF-46AE5CE8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LEARNED A LOT OF NEW WORDS</a:t>
            </a:r>
          </a:p>
          <a:p>
            <a:r>
              <a:rPr lang="en-US" sz="3600" dirty="0"/>
              <a:t>UNDERSTOOD WHAT IOS DEVELOPMENT MEANS</a:t>
            </a:r>
          </a:p>
          <a:p>
            <a:r>
              <a:rPr lang="en-US" sz="3600" dirty="0"/>
              <a:t>IT WAS FUNNY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8883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132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Контур</vt:lpstr>
      <vt:lpstr>iOS developer</vt:lpstr>
      <vt:lpstr>Презентация PowerPoint</vt:lpstr>
      <vt:lpstr>Презентация PowerPoint</vt:lpstr>
      <vt:lpstr>Презентация PowerPoint</vt:lpstr>
      <vt:lpstr>Required qualifications</vt:lpstr>
      <vt:lpstr>salary</vt:lpstr>
      <vt:lpstr> Chriss Lattner</vt:lpstr>
      <vt:lpstr>CODEBUSTERS</vt:lpstr>
      <vt:lpstr>My reflection(+)</vt:lpstr>
      <vt:lpstr>MY REFLECTION(-)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Erdaulet Alipbaev</dc:creator>
  <cp:lastModifiedBy>Erdaulet Alipbaev</cp:lastModifiedBy>
  <cp:revision>26</cp:revision>
  <dcterms:created xsi:type="dcterms:W3CDTF">2018-04-19T12:30:06Z</dcterms:created>
  <dcterms:modified xsi:type="dcterms:W3CDTF">2018-04-19T21:11:09Z</dcterms:modified>
</cp:coreProperties>
</file>