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C2B24-5211-4B59-A29C-C4AD373419B7}" v="23" dt="2024-04-01T08:29:11.47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6/11/relationships/changesInfo" Target="changesInfos/changesInfo1.xml"/><Relationship Id="rId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. Karla Cabentoy EXT" userId="bc31b609-5f5f-4b3b-b9e5-2f0b289b8a14" providerId="ADAL" clId="{181C2B24-5211-4B59-A29C-C4AD373419B7}"/>
    <pc:docChg chg="modSld">
      <pc:chgData name="Ma. Karla Cabentoy EXT" userId="bc31b609-5f5f-4b3b-b9e5-2f0b289b8a14" providerId="ADAL" clId="{181C2B24-5211-4B59-A29C-C4AD373419B7}" dt="2024-04-01T08:29:11.476" v="22" actId="1076"/>
      <pc:docMkLst>
        <pc:docMk/>
      </pc:docMkLst>
      <pc:sldChg chg="addSp modSp mod">
        <pc:chgData name="Ma. Karla Cabentoy EXT" userId="bc31b609-5f5f-4b3b-b9e5-2f0b289b8a14" providerId="ADAL" clId="{181C2B24-5211-4B59-A29C-C4AD373419B7}" dt="2024-04-01T08:29:11.476" v="22" actId="1076"/>
        <pc:sldMkLst>
          <pc:docMk/>
          <pc:sldMk cId="0" sldId="256"/>
        </pc:sldMkLst>
        <pc:spChg chg="mod">
          <ac:chgData name="Ma. Karla Cabentoy EXT" userId="bc31b609-5f5f-4b3b-b9e5-2f0b289b8a14" providerId="ADAL" clId="{181C2B24-5211-4B59-A29C-C4AD373419B7}" dt="2024-04-01T08:27:58.254" v="12" actId="20577"/>
          <ac:spMkLst>
            <pc:docMk/>
            <pc:sldMk cId="0" sldId="256"/>
            <ac:spMk id="111" creationId="{00000000-0000-0000-0000-000000000000}"/>
          </ac:spMkLst>
        </pc:spChg>
        <pc:picChg chg="add mod">
          <ac:chgData name="Ma. Karla Cabentoy EXT" userId="bc31b609-5f5f-4b3b-b9e5-2f0b289b8a14" providerId="ADAL" clId="{181C2B24-5211-4B59-A29C-C4AD373419B7}" dt="2024-04-01T08:29:11.476" v="22" actId="1076"/>
          <ac:picMkLst>
            <pc:docMk/>
            <pc:sldMk cId="0" sldId="256"/>
            <ac:picMk id="7" creationId="{0BEDD084-9C8D-E434-22F4-B092FBADDDF3}"/>
          </ac:picMkLst>
        </pc:pic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/>
              <a:t>15</a:t>
            </a:r>
            <a:r>
              <a:t>,</a:t>
            </a:r>
            <a:r>
              <a:rPr lang="de-DE"/>
              <a:t>88</a:t>
            </a:r>
            <a:r>
              <a:t> </a:t>
            </a:r>
            <a:r>
              <a:rPr spc="-25" sz="900">
                <a:latin typeface="Arial"/>
              </a:rPr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latin typeface="Arial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>
                <a:latin typeface="Arial MT"/>
                <a:cs typeface="Arial MT"/>
              </a:rPr>
              <a:t>Set </a:t>
            </a:r>
            <a:r>
              <a:rPr sz="900" spc="-10">
                <a:latin typeface="Arial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>
                <a:latin typeface="Arial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>
                <a:latin typeface="Arial MT"/>
                <a:cs typeface="Arial MT"/>
              </a:rPr>
              <a:t>2259987/00300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>
                <a:latin typeface="Arial MT"/>
                <a:cs typeface="Arial MT"/>
              </a:rPr>
              <a:t>28.03.2024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>
                <a:latin typeface="Arial MT"/>
                <a:cs typeface="Arial MT"/>
              </a:rPr>
              <a:t>ROLMATRAS EMMA HYBRID 080X200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1000">
                <a:latin typeface="Arial"/>
                <a:cs typeface="Arial MT"/>
              </a:rPr>
              <a:t>EMAHE080200AAA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spc="-10">
                <a:latin typeface="Arial MT"/>
                <a:cs typeface="Arial MT"/>
              </a:rPr>
              <a:t>                                                                                            </a:t>
            </a:r>
            <a:r>
              <a:rPr sz="900" spc="-10">
                <a:latin typeface="Arial MT"/>
                <a:cs typeface="Arial MT"/>
              </a:rPr>
              <a:t>38x38x110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CDCE49F-E8BD-407B-8871-2FD0A3389B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84562"/>
            <a:ext cx="1184040" cy="414000"/>
          </a:xfrm>
          <a:prstGeom prst="rect">
            <a:avLst/>
          </a:prstGeom>
        </p:spPr>
      </p:pic>
      <p:pic>
        <p:nvPicPr>
          <p:cNvPr id="7" name="Picture 6" descr="A bar code with numbers&#10;&#10;Description automatically generated">
            <a:extLst>
              <a:ext uri="{FF2B5EF4-FFF2-40B4-BE49-F238E27FC236}">
                <a16:creationId xmlns:a16="http://schemas.microsoft.com/office/drawing/2014/main" id="{0BEDD084-9C8D-E434-22F4-B092FBADD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35" y="257944"/>
            <a:ext cx="2325830" cy="353060"/>
          </a:xfrm>
          <a:prstGeom prst="rect">
            <a:avLst/>
          </a:prstGeom>
        </p:spPr>
      </p:pic>
      <p:pic>
        <p:nvPicPr>
          <p:cNvPr id="164" name="Picture 163" descr="barcod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57200"/>
            <a:ext cx="1828800" cy="68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15,88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revision>1</cp:revision>
  <dcterms:created xsi:type="dcterms:W3CDTF">2024-01-03T14:49:35Z</dcterms:created>
  <dcterms:modified xsi:type="dcterms:W3CDTF">2024-04-01T08:29:40Z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