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48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s-ES" sz="900" dirty="0">
                <a:latin typeface="Arial MT"/>
                <a:cs typeface="Arial MT"/>
              </a:rPr>
              <a:t>BEDBODEM MOTION BASE EL 090X200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s-ES" sz="900" dirty="0">
                <a:latin typeface="Arial MT"/>
                <a:cs typeface="Arial MT"/>
              </a:rPr>
              <a:t>EBDAD090200AAA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35" name="Grafik 134">
            <a:extLst>
              <a:ext uri="{FF2B5EF4-FFF2-40B4-BE49-F238E27FC236}">
                <a16:creationId xmlns:a16="http://schemas.microsoft.com/office/drawing/2014/main" id="{79FC508A-9084-4A17-967E-B0A8EEF264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48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65</cp:revision>
  <dcterms:created xsi:type="dcterms:W3CDTF">2024-01-03T14:49:35Z</dcterms:created>
  <dcterms:modified xsi:type="dcterms:W3CDTF">2024-01-11T13:35:10Z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