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16,5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CLASSIC 140 (160)X012X115 EBDBS140200A10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165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8" name="Grafik 117">
            <a:extLst>
              <a:ext uri="{FF2B5EF4-FFF2-40B4-BE49-F238E27FC236}">
                <a16:creationId xmlns:a16="http://schemas.microsoft.com/office/drawing/2014/main" id="{F12D48BD-DD7E-4F80-97E1-8213A2D28C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16,5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18</cp:revision>
  <dcterms:created xsi:type="dcterms:W3CDTF">2024-01-03T11:07:00Z</dcterms:created>
  <dcterms:modified xsi:type="dcterms:W3CDTF">2024-01-10T11:03:58Z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