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16,5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2256574/00100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15</a:t>
            </a:r>
            <a:r>
              <a:rPr sz="750" spc="-10" dirty="0">
                <a:latin typeface="Arial MT"/>
                <a:cs typeface="Arial MT"/>
              </a:rPr>
              <a:t>.</a:t>
            </a:r>
            <a:r>
              <a:rPr lang="de-DE" sz="750" spc="-10" dirty="0">
                <a:latin typeface="Arial MT"/>
                <a:cs typeface="Arial MT"/>
              </a:rPr>
              <a:t>02.</a:t>
            </a:r>
            <a:r>
              <a:rPr sz="750" spc="-10" dirty="0">
                <a:latin typeface="Arial MT"/>
                <a:cs typeface="Arial MT"/>
              </a:rPr>
              <a:t>202</a:t>
            </a:r>
            <a:r>
              <a:rPr lang="de-DE" sz="750" spc="-10" dirty="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HB EMMA ELEGANT 140 (160)X012X115 EBDBS140200A20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120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165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17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16" name="Grafik 115">
            <a:extLst>
              <a:ext uri="{FF2B5EF4-FFF2-40B4-BE49-F238E27FC236}">
                <a16:creationId xmlns:a16="http://schemas.microsoft.com/office/drawing/2014/main" id="{3A655F43-F56C-49DB-8BB5-0E780A0549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76E510D-F0D6-474B-A84F-5FD0315243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01" y="261637"/>
            <a:ext cx="2243878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16,5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18</cp:revision>
  <dcterms:created xsi:type="dcterms:W3CDTF">2024-01-03T11:07:00Z</dcterms:created>
  <dcterms:modified xsi:type="dcterms:W3CDTF">2024-02-26T10:46:37Z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