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DE205-8B39-AAAE-8231-3440D381A56C}" v="2" dt="2024-06-06T09:07:48.9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o Trero EXT" userId="S::lino.trero@emma-sleep.com::aefea451-3266-41fc-980f-8505c9e182a1" providerId="AD" clId="Web-{EDBDE205-8B39-AAAE-8231-3440D381A56C}"/>
    <pc:docChg chg="addSld delSld">
      <pc:chgData name="Lino Trero EXT" userId="S::lino.trero@emma-sleep.com::aefea451-3266-41fc-980f-8505c9e182a1" providerId="AD" clId="Web-{EDBDE205-8B39-AAAE-8231-3440D381A56C}" dt="2024-06-06T09:07:48.998" v="1"/>
      <pc:docMkLst>
        <pc:docMk/>
      </pc:docMkLst>
      <pc:sldChg chg="new del">
        <pc:chgData name="Lino Trero EXT" userId="S::lino.trero@emma-sleep.com::aefea451-3266-41fc-980f-8505c9e182a1" providerId="AD" clId="Web-{EDBDE205-8B39-AAAE-8231-3440D381A56C}" dt="2024-06-06T09:07:48.998" v="1"/>
        <pc:sldMkLst>
          <pc:docMk/>
          <pc:sldMk cId="98742652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19,8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070X200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EBDBS140200A31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75x205x29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9" name="Grafik 98">
            <a:extLst>
              <a:ext uri="{FF2B5EF4-FFF2-40B4-BE49-F238E27FC236}">
                <a16:creationId xmlns:a16="http://schemas.microsoft.com/office/drawing/2014/main" id="{32D7859B-260A-4CD5-A0B1-B5614D394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2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19,8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91</cp:revision>
  <dcterms:created xsi:type="dcterms:W3CDTF">2024-01-03T11:07:00Z</dcterms:created>
  <dcterms:modified xsi:type="dcterms:W3CDTF">2024-06-06T09:07:53Z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