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16,5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HB EMMA CLASSIC 140 (160)X012X115 EBDBS140200B10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120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165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17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24" name="Grafik 123">
            <a:extLst>
              <a:ext uri="{FF2B5EF4-FFF2-40B4-BE49-F238E27FC236}">
                <a16:creationId xmlns:a16="http://schemas.microsoft.com/office/drawing/2014/main" id="{E1CDFDA8-FF7D-4831-80BB-CD1D2E139A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7770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16,5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20</cp:revision>
  <dcterms:created xsi:type="dcterms:W3CDTF">2024-01-03T11:07:00Z</dcterms:created>
  <dcterms:modified xsi:type="dcterms:W3CDTF">2024-01-10T11:08:24Z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