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</a:t>
            </a:r>
            <a:r>
              <a:rPr dirty="0"/>
              <a:t>,</a:t>
            </a:r>
            <a:r>
              <a:rPr lang="de-DE" dirty="0"/>
              <a:t>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7962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rial MT"/>
                <a:cs typeface="Arial MT"/>
              </a:rPr>
              <a:t>Emma Boxspring </a:t>
            </a:r>
            <a:r>
              <a:rPr lang="de-DE" sz="900" dirty="0" err="1">
                <a:latin typeface="Arial MT"/>
                <a:cs typeface="Arial MT"/>
              </a:rPr>
              <a:t>Bed</a:t>
            </a:r>
            <a:r>
              <a:rPr lang="de-DE" sz="900" dirty="0">
                <a:latin typeface="Arial MT"/>
                <a:cs typeface="Arial MT"/>
              </a:rPr>
              <a:t> 140x200 - DB </a:t>
            </a:r>
            <a:r>
              <a:rPr lang="de-DE" sz="900" dirty="0" err="1">
                <a:latin typeface="Arial MT"/>
                <a:cs typeface="Arial MT"/>
              </a:rPr>
              <a:t>Tufted</a:t>
            </a:r>
            <a:r>
              <a:rPr lang="de-DE" sz="900" dirty="0">
                <a:latin typeface="Arial MT"/>
                <a:cs typeface="Arial MT"/>
              </a:rPr>
              <a:t> </a:t>
            </a:r>
            <a:r>
              <a:rPr lang="de-DE" sz="900" dirty="0" err="1">
                <a:latin typeface="Arial MT"/>
                <a:cs typeface="Arial MT"/>
              </a:rPr>
              <a:t>Hboard</a:t>
            </a:r>
            <a:r>
              <a:rPr lang="de-DE" sz="900" dirty="0">
                <a:latin typeface="Arial MT"/>
                <a:cs typeface="Arial MT"/>
              </a:rPr>
              <a:t> EBDBS140200C20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F8820308-2615-4897-9C5F-27B8165DB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785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6</cp:revision>
  <dcterms:created xsi:type="dcterms:W3CDTF">2024-01-03T11:07:00Z</dcterms:created>
  <dcterms:modified xsi:type="dcterms:W3CDTF">2024-01-10T10:44:37Z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