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19</a:t>
            </a:r>
            <a:r>
              <a:rPr dirty="0"/>
              <a:t>,</a:t>
            </a:r>
            <a:r>
              <a:rPr lang="de-DE" dirty="0"/>
              <a:t>8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140x200 - DB Bed Base Left EBDBS140200C31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909061" y="2284577"/>
            <a:ext cx="5708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38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sz="900" spc="-15" dirty="0">
                <a:latin typeface="Arial MT"/>
                <a:cs typeface="Arial MT"/>
              </a:rPr>
              <a:t>11</a:t>
            </a:r>
            <a:r>
              <a:rPr sz="900" spc="-5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00" name="Grafik 99">
            <a:extLst>
              <a:ext uri="{FF2B5EF4-FFF2-40B4-BE49-F238E27FC236}">
                <a16:creationId xmlns:a16="http://schemas.microsoft.com/office/drawing/2014/main" id="{D89148C9-A1D8-4225-9E8B-D1D08388D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19,8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9</cp:revision>
  <dcterms:created xsi:type="dcterms:W3CDTF">2024-01-03T11:07:00Z</dcterms:created>
  <dcterms:modified xsi:type="dcterms:W3CDTF">2024-01-10T10:48:36Z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