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16</a:t>
            </a:r>
            <a:r>
              <a:rPr dirty="0"/>
              <a:t>,</a:t>
            </a:r>
            <a:r>
              <a:rPr lang="de-DE" dirty="0"/>
              <a:t>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698749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latin typeface="Arial MT"/>
                <a:cs typeface="Arial MT"/>
              </a:rPr>
              <a:t>Emma Boxspring </a:t>
            </a:r>
            <a:r>
              <a:rPr lang="de-DE" sz="900" dirty="0" err="1">
                <a:latin typeface="Arial MT"/>
                <a:cs typeface="Arial MT"/>
              </a:rPr>
              <a:t>Bed</a:t>
            </a:r>
            <a:r>
              <a:rPr lang="de-DE" sz="900" dirty="0">
                <a:latin typeface="Arial MT"/>
                <a:cs typeface="Arial MT"/>
              </a:rPr>
              <a:t> 140x200 - Beige Plain </a:t>
            </a:r>
            <a:r>
              <a:rPr lang="de-DE" sz="900" dirty="0" err="1">
                <a:latin typeface="Arial MT"/>
                <a:cs typeface="Arial MT"/>
              </a:rPr>
              <a:t>Hboard</a:t>
            </a:r>
            <a:endParaRPr lang="de-DE" sz="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latin typeface="Arial MT"/>
                <a:cs typeface="Arial MT"/>
              </a:rPr>
              <a:t>EBDBS140200D10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BD9D1941-4A7A-4438-B25F-824DD45D05FE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3661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16,5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2</cp:revision>
  <dcterms:created xsi:type="dcterms:W3CDTF">2024-01-03T11:07:00Z</dcterms:created>
  <dcterms:modified xsi:type="dcterms:W3CDTF">2024-01-10T10:34:16Z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