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16</a:t>
            </a:r>
            <a:r>
              <a:rPr dirty="0"/>
              <a:t>,</a:t>
            </a:r>
            <a:r>
              <a:rPr lang="de-DE" dirty="0"/>
              <a:t>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7962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dirty="0">
                <a:latin typeface="Arial MT"/>
                <a:cs typeface="Arial MT"/>
              </a:rPr>
              <a:t>Emma Boxspring </a:t>
            </a:r>
            <a:r>
              <a:rPr lang="de-DE" sz="900" dirty="0" err="1">
                <a:latin typeface="Arial MT"/>
                <a:cs typeface="Arial MT"/>
              </a:rPr>
              <a:t>Bed</a:t>
            </a:r>
            <a:r>
              <a:rPr lang="de-DE" sz="900" dirty="0">
                <a:latin typeface="Arial MT"/>
                <a:cs typeface="Arial MT"/>
              </a:rPr>
              <a:t> 140x200 - Beige </a:t>
            </a:r>
            <a:r>
              <a:rPr lang="de-DE" sz="900" dirty="0" err="1">
                <a:latin typeface="Arial MT"/>
                <a:cs typeface="Arial MT"/>
              </a:rPr>
              <a:t>Tufted</a:t>
            </a:r>
            <a:r>
              <a:rPr lang="de-DE" sz="900" dirty="0">
                <a:latin typeface="Arial MT"/>
                <a:cs typeface="Arial MT"/>
              </a:rPr>
              <a:t> </a:t>
            </a:r>
            <a:r>
              <a:rPr lang="de-DE" sz="900" dirty="0" err="1">
                <a:latin typeface="Arial MT"/>
                <a:cs typeface="Arial MT"/>
              </a:rPr>
              <a:t>Hboard</a:t>
            </a:r>
            <a:r>
              <a:rPr lang="de-DE" sz="900" dirty="0">
                <a:latin typeface="Arial MT"/>
                <a:cs typeface="Arial MT"/>
              </a:rPr>
              <a:t> EBDBS140200D20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09061" y="2284577"/>
            <a:ext cx="570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11</a:t>
            </a:r>
            <a:r>
              <a:rPr sz="900" spc="-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88" name="Grafik 87">
            <a:extLst>
              <a:ext uri="{FF2B5EF4-FFF2-40B4-BE49-F238E27FC236}">
                <a16:creationId xmlns:a16="http://schemas.microsoft.com/office/drawing/2014/main" id="{69D97160-C344-4965-ABF0-1F9677B76F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4</cp:revision>
  <dcterms:created xsi:type="dcterms:W3CDTF">2024-01-03T11:07:00Z</dcterms:created>
  <dcterms:modified xsi:type="dcterms:W3CDTF">2024-01-10T10:36:27Z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