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19</a:t>
            </a:r>
            <a:r>
              <a:rPr dirty="0"/>
              <a:t>,</a:t>
            </a:r>
            <a:r>
              <a:rPr lang="de-DE" dirty="0"/>
              <a:t>8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140x200 - Beige Bed Base Right EBDBS140200D32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09061" y="2284577"/>
            <a:ext cx="570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11</a:t>
            </a:r>
            <a:r>
              <a:rPr sz="900" spc="-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98" name="Grafik 97">
            <a:extLst>
              <a:ext uri="{FF2B5EF4-FFF2-40B4-BE49-F238E27FC236}">
                <a16:creationId xmlns:a16="http://schemas.microsoft.com/office/drawing/2014/main" id="{8A3624C4-C21C-46E5-8BD3-AA12EBD10D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8</cp:revision>
  <dcterms:created xsi:type="dcterms:W3CDTF">2024-01-03T11:07:00Z</dcterms:created>
  <dcterms:modified xsi:type="dcterms:W3CDTF">2024-01-10T10:47:18Z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