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HB EMMA CLASSIC 160 (180)X012X115 EBDBS160200A10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185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EDA9F7E-30A1-4AB5-804C-C384C8B84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22</cp:revision>
  <dcterms:created xsi:type="dcterms:W3CDTF">2024-01-03T11:07:00Z</dcterms:created>
  <dcterms:modified xsi:type="dcterms:W3CDTF">2024-01-10T11:16:55Z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