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38650-4129-F848-8EA3-A9D27EAE25C8}" v="13" dt="2024-05-13T07:01:33.1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71838650-4129-F848-8EA3-A9D27EAE25C8}"/>
    <pc:docChg chg="modSld">
      <pc:chgData name="Kiernan Magbago EXT" userId="S::kiernan.magbago@emma-sleep.com::076d6c77-255a-4d67-9cf5-5922baff0f39" providerId="AD" clId="Web-{71838650-4129-F848-8EA3-A9D27EAE25C8}" dt="2024-05-13T07:01:32.842" v="5" actId="20577"/>
      <pc:docMkLst>
        <pc:docMk/>
      </pc:docMkLst>
      <pc:sldChg chg="modSp">
        <pc:chgData name="Kiernan Magbago EXT" userId="S::kiernan.magbago@emma-sleep.com::076d6c77-255a-4d67-9cf5-5922baff0f39" providerId="AD" clId="Web-{71838650-4129-F848-8EA3-A9D27EAE25C8}" dt="2024-05-13T07:01:32.842" v="5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71838650-4129-F848-8EA3-A9D27EAE25C8}" dt="2024-05-13T07:01:32.842" v="5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2263311/00500</a:t>
            </a:r>
            <a:endParaRPr lang="en-US"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08.05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ELEGANT 160 (180)X012X115 EBDBS160200A20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185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D272DC72-771B-4529-9806-F3D843062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B66A98F-0A27-4210-906C-BA174C086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52775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35</cp:revision>
  <dcterms:created xsi:type="dcterms:W3CDTF">2024-01-03T11:07:00Z</dcterms:created>
  <dcterms:modified xsi:type="dcterms:W3CDTF">2024-05-13T07:01:41Z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