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22,8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LI EMMA 080X200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EBDBS160200A31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85x205x29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D3F42E01-DDCD-43E3-BFA5-8871D509F9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22,8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93</cp:revision>
  <dcterms:created xsi:type="dcterms:W3CDTF">2024-01-03T11:07:00Z</dcterms:created>
  <dcterms:modified xsi:type="dcterms:W3CDTF">2024-01-10T15:34:57Z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