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19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>
                <a:latin typeface="Arial MT"/>
                <a:cs typeface="Arial MT"/>
              </a:rPr>
              <a:t>HB EMMA ELEGANT 160 (180)X012X115 EBDBS160200B20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120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185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17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38" name="Grafik 137">
            <a:extLst>
              <a:ext uri="{FF2B5EF4-FFF2-40B4-BE49-F238E27FC236}">
                <a16:creationId xmlns:a16="http://schemas.microsoft.com/office/drawing/2014/main" id="{33070FC8-8F27-4E8B-BB43-EDDE2F6D16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624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23</cp:revision>
  <dcterms:created xsi:type="dcterms:W3CDTF">2024-01-03T11:07:00Z</dcterms:created>
  <dcterms:modified xsi:type="dcterms:W3CDTF">2024-01-10T11:19:20Z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